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0"/>
  </p:notesMasterIdLst>
  <p:sldIdLst>
    <p:sldId id="306" r:id="rId2"/>
    <p:sldId id="385" r:id="rId3"/>
    <p:sldId id="386" r:id="rId4"/>
    <p:sldId id="387" r:id="rId5"/>
    <p:sldId id="256" r:id="rId6"/>
    <p:sldId id="277" r:id="rId7"/>
    <p:sldId id="273" r:id="rId8"/>
    <p:sldId id="384" r:id="rId9"/>
    <p:sldId id="388" r:id="rId10"/>
    <p:sldId id="293" r:id="rId11"/>
    <p:sldId id="341" r:id="rId12"/>
    <p:sldId id="299" r:id="rId13"/>
    <p:sldId id="389" r:id="rId14"/>
    <p:sldId id="390" r:id="rId15"/>
    <p:sldId id="391" r:id="rId16"/>
    <p:sldId id="392" r:id="rId17"/>
    <p:sldId id="296" r:id="rId18"/>
    <p:sldId id="267"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Readme" id="{D4E4108F-8D52-C24F-BD48-C5B3E3415B20}">
          <p14:sldIdLst/>
        </p14:section>
        <p14:section name="Presentation" id="{F50E7A29-14EC-A74C-8115-EFF96D771BD2}">
          <p14:sldIdLst>
            <p14:sldId id="306"/>
            <p14:sldId id="385"/>
            <p14:sldId id="386"/>
            <p14:sldId id="387"/>
            <p14:sldId id="256"/>
            <p14:sldId id="277"/>
            <p14:sldId id="273"/>
            <p14:sldId id="384"/>
            <p14:sldId id="388"/>
            <p14:sldId id="293"/>
            <p14:sldId id="341"/>
            <p14:sldId id="299"/>
            <p14:sldId id="389"/>
            <p14:sldId id="390"/>
            <p14:sldId id="391"/>
            <p14:sldId id="392"/>
            <p14:sldId id="296"/>
            <p14:sldId id="267"/>
          </p14:sldIdLst>
        </p14:section>
        <p14:section name="Icons, Devices" id="{2BB70305-F892-6C40-B512-C4829BF1FD4C}">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27283D"/>
    <a:srgbClr val="FFFFFF"/>
    <a:srgbClr val="822CD7"/>
    <a:srgbClr val="E6E6E6"/>
    <a:srgbClr val="3819BF"/>
    <a:srgbClr val="CC5EDB"/>
    <a:srgbClr val="4B27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696"/>
    <p:restoredTop sz="94873"/>
  </p:normalViewPr>
  <p:slideViewPr>
    <p:cSldViewPr snapToGrid="0" snapToObjects="1" showGuides="1">
      <p:cViewPr>
        <p:scale>
          <a:sx n="75" d="100"/>
          <a:sy n="75" d="100"/>
        </p:scale>
        <p:origin x="630" y="-54"/>
      </p:cViewPr>
      <p:guideLst>
        <p:guide orient="horz" pos="2160"/>
        <p:guide pos="3840"/>
      </p:guideLst>
    </p:cSldViewPr>
  </p:slideViewPr>
  <p:notesTextViewPr>
    <p:cViewPr>
      <p:scale>
        <a:sx n="1" d="1"/>
        <a:sy n="1" d="1"/>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44847AB-3B75-FF4A-B0A2-6BEB5C2F7506}" type="datetimeFigureOut">
              <a:rPr lang="en-US" smtClean="0"/>
              <a:t>6/17/2021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DB9A84A-733A-0C47-AC2B-F0C70F83A7E9}" type="slidenum">
              <a:rPr lang="en-US" smtClean="0"/>
              <a:t>‹#›</a:t>
            </a:fld>
            <a:endParaRPr lang="en-US"/>
          </a:p>
        </p:txBody>
      </p:sp>
    </p:spTree>
    <p:extLst>
      <p:ext uri="{BB962C8B-B14F-4D97-AF65-F5344CB8AC3E}">
        <p14:creationId xmlns:p14="http://schemas.microsoft.com/office/powerpoint/2010/main" val="12147905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B9A84A-733A-0C47-AC2B-F0C70F83A7E9}" type="slidenum">
              <a:rPr lang="en-US" smtClean="0"/>
              <a:t>16</a:t>
            </a:fld>
            <a:endParaRPr lang="en-US"/>
          </a:p>
        </p:txBody>
      </p:sp>
    </p:spTree>
    <p:extLst>
      <p:ext uri="{BB962C8B-B14F-4D97-AF65-F5344CB8AC3E}">
        <p14:creationId xmlns:p14="http://schemas.microsoft.com/office/powerpoint/2010/main" val="36554112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4_Title Slide">
    <p:spTree>
      <p:nvGrpSpPr>
        <p:cNvPr id="1" name=""/>
        <p:cNvGrpSpPr/>
        <p:nvPr/>
      </p:nvGrpSpPr>
      <p:grpSpPr>
        <a:xfrm>
          <a:off x="0" y="0"/>
          <a:ext cx="0" cy="0"/>
          <a:chOff x="0" y="0"/>
          <a:chExt cx="0" cy="0"/>
        </a:xfrm>
      </p:grpSpPr>
      <p:sp>
        <p:nvSpPr>
          <p:cNvPr id="3" name="Title 64"/>
          <p:cNvSpPr>
            <a:spLocks noGrp="1"/>
          </p:cNvSpPr>
          <p:nvPr>
            <p:ph type="title"/>
          </p:nvPr>
        </p:nvSpPr>
        <p:spPr>
          <a:xfrm>
            <a:off x="1790700" y="1042859"/>
            <a:ext cx="8610600" cy="495486"/>
          </a:xfrm>
          <a:prstGeom prst="rect">
            <a:avLst/>
          </a:prstGeom>
        </p:spPr>
        <p:txBody>
          <a:bodyPr/>
          <a:lstStyle>
            <a:lvl1pPr algn="ctr">
              <a:defRPr sz="3200" b="0" i="0">
                <a:latin typeface="Titillium" charset="0"/>
                <a:ea typeface="Titillium" charset="0"/>
                <a:cs typeface="Titillium" charset="0"/>
              </a:defRPr>
            </a:lvl1pPr>
          </a:lstStyle>
          <a:p>
            <a:r>
              <a:rPr lang="en-US"/>
              <a:t>Click to edit Master title style</a:t>
            </a:r>
          </a:p>
        </p:txBody>
      </p:sp>
    </p:spTree>
    <p:extLst>
      <p:ext uri="{BB962C8B-B14F-4D97-AF65-F5344CB8AC3E}">
        <p14:creationId xmlns:p14="http://schemas.microsoft.com/office/powerpoint/2010/main" val="136960272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1128">
          <p15:clr>
            <a:srgbClr val="FBAE40"/>
          </p15:clr>
        </p15:guide>
        <p15:guide id="4" pos="6552">
          <p15:clr>
            <a:srgbClr val="FBAE40"/>
          </p15:clr>
        </p15:guide>
        <p15:guide id="5" orient="horz" pos="480">
          <p15:clr>
            <a:srgbClr val="FBAE40"/>
          </p15:clr>
        </p15:guide>
        <p15:guide id="6" orient="horz"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32_Title Slide">
    <p:spTree>
      <p:nvGrpSpPr>
        <p:cNvPr id="1" name=""/>
        <p:cNvGrpSpPr/>
        <p:nvPr/>
      </p:nvGrpSpPr>
      <p:grpSpPr>
        <a:xfrm>
          <a:off x="0" y="0"/>
          <a:ext cx="0" cy="0"/>
          <a:chOff x="0" y="0"/>
          <a:chExt cx="0" cy="0"/>
        </a:xfrm>
      </p:grpSpPr>
      <p:sp>
        <p:nvSpPr>
          <p:cNvPr id="3" name="Picture Placeholder 8"/>
          <p:cNvSpPr>
            <a:spLocks noGrp="1"/>
          </p:cNvSpPr>
          <p:nvPr>
            <p:ph type="pic" sz="quarter" idx="15" hasCustomPrompt="1"/>
          </p:nvPr>
        </p:nvSpPr>
        <p:spPr>
          <a:xfrm>
            <a:off x="1790700" y="1427355"/>
            <a:ext cx="3963476" cy="4289503"/>
          </a:xfrm>
          <a:custGeom>
            <a:avLst/>
            <a:gdLst>
              <a:gd name="connsiteX0" fmla="*/ 984250 w 1968500"/>
              <a:gd name="connsiteY0" fmla="*/ 0 h 2130425"/>
              <a:gd name="connsiteX1" fmla="*/ 1203975 w 1968500"/>
              <a:gd name="connsiteY1" fmla="*/ 52481 h 2130425"/>
              <a:gd name="connsiteX2" fmla="*/ 1748684 w 1968500"/>
              <a:gd name="connsiteY2" fmla="*/ 367970 h 2130425"/>
              <a:gd name="connsiteX3" fmla="*/ 1968500 w 1968500"/>
              <a:gd name="connsiteY3" fmla="*/ 749122 h 2130425"/>
              <a:gd name="connsiteX4" fmla="*/ 1968500 w 1968500"/>
              <a:gd name="connsiteY4" fmla="*/ 1381303 h 2130425"/>
              <a:gd name="connsiteX5" fmla="*/ 1748684 w 1968500"/>
              <a:gd name="connsiteY5" fmla="*/ 1762455 h 2130425"/>
              <a:gd name="connsiteX6" fmla="*/ 1203975 w 1968500"/>
              <a:gd name="connsiteY6" fmla="*/ 2077944 h 2130425"/>
              <a:gd name="connsiteX7" fmla="*/ 764526 w 1968500"/>
              <a:gd name="connsiteY7" fmla="*/ 2077944 h 2130425"/>
              <a:gd name="connsiteX8" fmla="*/ 219816 w 1968500"/>
              <a:gd name="connsiteY8" fmla="*/ 1762455 h 2130425"/>
              <a:gd name="connsiteX9" fmla="*/ 0 w 1968500"/>
              <a:gd name="connsiteY9" fmla="*/ 1381303 h 2130425"/>
              <a:gd name="connsiteX10" fmla="*/ 0 w 1968500"/>
              <a:gd name="connsiteY10" fmla="*/ 749122 h 2130425"/>
              <a:gd name="connsiteX11" fmla="*/ 219816 w 1968500"/>
              <a:gd name="connsiteY11" fmla="*/ 367970 h 2130425"/>
              <a:gd name="connsiteX12" fmla="*/ 764526 w 1968500"/>
              <a:gd name="connsiteY12" fmla="*/ 52481 h 2130425"/>
              <a:gd name="connsiteX13" fmla="*/ 984250 w 1968500"/>
              <a:gd name="connsiteY13" fmla="*/ 0 h 213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68500" h="2130425">
                <a:moveTo>
                  <a:pt x="984250" y="0"/>
                </a:moveTo>
                <a:cubicBezTo>
                  <a:pt x="1063902" y="0"/>
                  <a:pt x="1143553" y="17494"/>
                  <a:pt x="1203975" y="52481"/>
                </a:cubicBezTo>
                <a:lnTo>
                  <a:pt x="1748684" y="367970"/>
                </a:lnTo>
                <a:cubicBezTo>
                  <a:pt x="1869620" y="437945"/>
                  <a:pt x="1968500" y="609473"/>
                  <a:pt x="1968500" y="749122"/>
                </a:cubicBezTo>
                <a:lnTo>
                  <a:pt x="1968500" y="1381303"/>
                </a:lnTo>
                <a:cubicBezTo>
                  <a:pt x="1968500" y="1520952"/>
                  <a:pt x="1869620" y="1692480"/>
                  <a:pt x="1748684" y="1762455"/>
                </a:cubicBezTo>
                <a:lnTo>
                  <a:pt x="1203975" y="2077944"/>
                </a:lnTo>
                <a:cubicBezTo>
                  <a:pt x="1083131" y="2147919"/>
                  <a:pt x="885370" y="2147919"/>
                  <a:pt x="764526" y="2077944"/>
                </a:cubicBezTo>
                <a:lnTo>
                  <a:pt x="219816" y="1762455"/>
                </a:lnTo>
                <a:cubicBezTo>
                  <a:pt x="98881" y="1692480"/>
                  <a:pt x="0" y="1520952"/>
                  <a:pt x="0" y="1381303"/>
                </a:cubicBezTo>
                <a:lnTo>
                  <a:pt x="0" y="749122"/>
                </a:lnTo>
                <a:cubicBezTo>
                  <a:pt x="0" y="609473"/>
                  <a:pt x="98881" y="437945"/>
                  <a:pt x="219816" y="367970"/>
                </a:cubicBezTo>
                <a:lnTo>
                  <a:pt x="764526" y="52481"/>
                </a:lnTo>
                <a:cubicBezTo>
                  <a:pt x="824948" y="17494"/>
                  <a:pt x="904599" y="0"/>
                  <a:pt x="984250" y="0"/>
                </a:cubicBezTo>
                <a:close/>
              </a:path>
            </a:pathLst>
          </a:custGeom>
          <a:pattFill prst="pct10">
            <a:fgClr>
              <a:schemeClr val="tx1"/>
            </a:fgClr>
            <a:bgClr>
              <a:schemeClr val="bg1"/>
            </a:bgClr>
          </a:pattFill>
        </p:spPr>
        <p:txBody>
          <a:bodyPr wrap="square" anchor="ctr">
            <a:noAutofit/>
          </a:bodyPr>
          <a:lstStyle>
            <a:lvl1pPr algn="ctr">
              <a:defRPr sz="1600" b="0" i="0">
                <a:latin typeface="Titillium" charset="0"/>
                <a:ea typeface="Titillium" charset="0"/>
                <a:cs typeface="Titillium" charset="0"/>
              </a:defRPr>
            </a:lvl1pPr>
          </a:lstStyle>
          <a:p>
            <a:r>
              <a:rPr lang="en-US"/>
              <a:t>Insert Image</a:t>
            </a:r>
          </a:p>
        </p:txBody>
      </p:sp>
    </p:spTree>
    <p:extLst>
      <p:ext uri="{BB962C8B-B14F-4D97-AF65-F5344CB8AC3E}">
        <p14:creationId xmlns:p14="http://schemas.microsoft.com/office/powerpoint/2010/main" val="187181229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1128">
          <p15:clr>
            <a:srgbClr val="FBAE40"/>
          </p15:clr>
        </p15:guide>
        <p15:guide id="4" pos="6552">
          <p15:clr>
            <a:srgbClr val="FBAE40"/>
          </p15:clr>
        </p15:guide>
        <p15:guide id="5" orient="horz" pos="480">
          <p15:clr>
            <a:srgbClr val="FBAE40"/>
          </p15:clr>
        </p15:guide>
        <p15:guide id="6" orient="horz" pos="384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18_Title Slide">
    <p:spTree>
      <p:nvGrpSpPr>
        <p:cNvPr id="1" name=""/>
        <p:cNvGrpSpPr/>
        <p:nvPr/>
      </p:nvGrpSpPr>
      <p:grpSpPr>
        <a:xfrm>
          <a:off x="0" y="0"/>
          <a:ext cx="0" cy="0"/>
          <a:chOff x="0" y="0"/>
          <a:chExt cx="0" cy="0"/>
        </a:xfrm>
      </p:grpSpPr>
      <p:sp>
        <p:nvSpPr>
          <p:cNvPr id="4" name="Picture Placeholder 3"/>
          <p:cNvSpPr>
            <a:spLocks noGrp="1"/>
          </p:cNvSpPr>
          <p:nvPr>
            <p:ph type="pic" sz="quarter" idx="16" hasCustomPrompt="1"/>
          </p:nvPr>
        </p:nvSpPr>
        <p:spPr>
          <a:xfrm>
            <a:off x="-386458" y="1260375"/>
            <a:ext cx="4397254" cy="4336451"/>
          </a:xfrm>
          <a:custGeom>
            <a:avLst/>
            <a:gdLst>
              <a:gd name="connsiteX0" fmla="*/ 1815121 w 7680637"/>
              <a:gd name="connsiteY0" fmla="*/ 575706 h 4910916"/>
              <a:gd name="connsiteX1" fmla="*/ 1958741 w 7680637"/>
              <a:gd name="connsiteY1" fmla="*/ 578860 h 4910916"/>
              <a:gd name="connsiteX2" fmla="*/ 2359375 w 7680637"/>
              <a:gd name="connsiteY2" fmla="*/ 688177 h 4910916"/>
              <a:gd name="connsiteX3" fmla="*/ 2789536 w 7680637"/>
              <a:gd name="connsiteY3" fmla="*/ 948486 h 4910916"/>
              <a:gd name="connsiteX4" fmla="*/ 3102571 w 7680637"/>
              <a:gd name="connsiteY4" fmla="*/ 1217819 h 4910916"/>
              <a:gd name="connsiteX5" fmla="*/ 3332895 w 7680637"/>
              <a:gd name="connsiteY5" fmla="*/ 1453908 h 4910916"/>
              <a:gd name="connsiteX6" fmla="*/ 3547486 w 7680637"/>
              <a:gd name="connsiteY6" fmla="*/ 1699728 h 4910916"/>
              <a:gd name="connsiteX7" fmla="*/ 3559541 w 7680637"/>
              <a:gd name="connsiteY7" fmla="*/ 1711279 h 4910916"/>
              <a:gd name="connsiteX8" fmla="*/ 3594844 w 7680637"/>
              <a:gd name="connsiteY8" fmla="*/ 1754304 h 4910916"/>
              <a:gd name="connsiteX9" fmla="*/ 3608488 w 7680637"/>
              <a:gd name="connsiteY9" fmla="*/ 1774075 h 4910916"/>
              <a:gd name="connsiteX10" fmla="*/ 3859378 w 7680637"/>
              <a:gd name="connsiteY10" fmla="*/ 2104986 h 4910916"/>
              <a:gd name="connsiteX11" fmla="*/ 4127150 w 7680637"/>
              <a:gd name="connsiteY11" fmla="*/ 2531885 h 4910916"/>
              <a:gd name="connsiteX12" fmla="*/ 4318633 w 7680637"/>
              <a:gd name="connsiteY12" fmla="*/ 2969503 h 4910916"/>
              <a:gd name="connsiteX13" fmla="*/ 4397027 w 7680637"/>
              <a:gd name="connsiteY13" fmla="*/ 3404098 h 4910916"/>
              <a:gd name="connsiteX14" fmla="*/ 4225697 w 7680637"/>
              <a:gd name="connsiteY14" fmla="*/ 3994367 h 4910916"/>
              <a:gd name="connsiteX15" fmla="*/ 4062935 w 7680637"/>
              <a:gd name="connsiteY15" fmla="*/ 4183760 h 4910916"/>
              <a:gd name="connsiteX16" fmla="*/ 4026361 w 7680637"/>
              <a:gd name="connsiteY16" fmla="*/ 4222769 h 4910916"/>
              <a:gd name="connsiteX17" fmla="*/ 3960411 w 7680637"/>
              <a:gd name="connsiteY17" fmla="*/ 4276882 h 4910916"/>
              <a:gd name="connsiteX18" fmla="*/ 3930096 w 7680637"/>
              <a:gd name="connsiteY18" fmla="*/ 4294610 h 4910916"/>
              <a:gd name="connsiteX19" fmla="*/ 3581683 w 7680637"/>
              <a:gd name="connsiteY19" fmla="*/ 4498437 h 4910916"/>
              <a:gd name="connsiteX20" fmla="*/ 3065181 w 7680637"/>
              <a:gd name="connsiteY20" fmla="*/ 4687197 h 4910916"/>
              <a:gd name="connsiteX21" fmla="*/ 2281419 w 7680637"/>
              <a:gd name="connsiteY21" fmla="*/ 4850951 h 4910916"/>
              <a:gd name="connsiteX22" fmla="*/ 1509106 w 7680637"/>
              <a:gd name="connsiteY22" fmla="*/ 4910820 h 4910916"/>
              <a:gd name="connsiteX23" fmla="*/ 987175 w 7680637"/>
              <a:gd name="connsiteY23" fmla="*/ 4861062 h 4910916"/>
              <a:gd name="connsiteX24" fmla="*/ 589146 w 7680637"/>
              <a:gd name="connsiteY24" fmla="*/ 4727900 h 4910916"/>
              <a:gd name="connsiteX25" fmla="*/ 309879 w 7680637"/>
              <a:gd name="connsiteY25" fmla="*/ 4528000 h 4910916"/>
              <a:gd name="connsiteX26" fmla="*/ 268865 w 7680637"/>
              <a:gd name="connsiteY26" fmla="*/ 4488072 h 4910916"/>
              <a:gd name="connsiteX27" fmla="*/ 226554 w 7680637"/>
              <a:gd name="connsiteY27" fmla="*/ 4436505 h 4910916"/>
              <a:gd name="connsiteX28" fmla="*/ 218482 w 7680637"/>
              <a:gd name="connsiteY28" fmla="*/ 4421951 h 4910916"/>
              <a:gd name="connsiteX29" fmla="*/ 164739 w 7680637"/>
              <a:gd name="connsiteY29" fmla="*/ 4339798 h 4910916"/>
              <a:gd name="connsiteX30" fmla="*/ 30218 w 7680637"/>
              <a:gd name="connsiteY30" fmla="*/ 3978516 h 4910916"/>
              <a:gd name="connsiteX31" fmla="*/ 6563 w 7680637"/>
              <a:gd name="connsiteY31" fmla="*/ 3481803 h 4910916"/>
              <a:gd name="connsiteX32" fmla="*/ 94549 w 7680637"/>
              <a:gd name="connsiteY32" fmla="*/ 2948010 h 4910916"/>
              <a:gd name="connsiteX33" fmla="*/ 517592 w 7680637"/>
              <a:gd name="connsiteY33" fmla="*/ 1774309 h 4910916"/>
              <a:gd name="connsiteX34" fmla="*/ 854449 w 7680637"/>
              <a:gd name="connsiteY34" fmla="*/ 1197238 h 4910916"/>
              <a:gd name="connsiteX35" fmla="*/ 1142073 w 7680637"/>
              <a:gd name="connsiteY35" fmla="*/ 876277 h 4910916"/>
              <a:gd name="connsiteX36" fmla="*/ 1156923 w 7680637"/>
              <a:gd name="connsiteY36" fmla="*/ 860124 h 4910916"/>
              <a:gd name="connsiteX37" fmla="*/ 1219944 w 7680637"/>
              <a:gd name="connsiteY37" fmla="*/ 808414 h 4910916"/>
              <a:gd name="connsiteX38" fmla="*/ 1243132 w 7680637"/>
              <a:gd name="connsiteY38" fmla="*/ 793623 h 4910916"/>
              <a:gd name="connsiteX39" fmla="*/ 1408343 w 7680637"/>
              <a:gd name="connsiteY39" fmla="*/ 687974 h 4910916"/>
              <a:gd name="connsiteX40" fmla="*/ 1815121 w 7680637"/>
              <a:gd name="connsiteY40" fmla="*/ 575706 h 4910916"/>
              <a:gd name="connsiteX41" fmla="*/ 5284387 w 7680637"/>
              <a:gd name="connsiteY41" fmla="*/ 0 h 4910916"/>
              <a:gd name="connsiteX42" fmla="*/ 7680637 w 7680637"/>
              <a:gd name="connsiteY42" fmla="*/ 0 h 4910916"/>
              <a:gd name="connsiteX43" fmla="*/ 7680637 w 7680637"/>
              <a:gd name="connsiteY43" fmla="*/ 2396248 h 4910916"/>
              <a:gd name="connsiteX44" fmla="*/ 5284387 w 7680637"/>
              <a:gd name="connsiteY44" fmla="*/ 2396248 h 4910916"/>
              <a:gd name="connsiteX0" fmla="*/ 1815121 w 7680637"/>
              <a:gd name="connsiteY0" fmla="*/ 575706 h 4910916"/>
              <a:gd name="connsiteX1" fmla="*/ 1958741 w 7680637"/>
              <a:gd name="connsiteY1" fmla="*/ 578860 h 4910916"/>
              <a:gd name="connsiteX2" fmla="*/ 2359375 w 7680637"/>
              <a:gd name="connsiteY2" fmla="*/ 688177 h 4910916"/>
              <a:gd name="connsiteX3" fmla="*/ 2789536 w 7680637"/>
              <a:gd name="connsiteY3" fmla="*/ 948486 h 4910916"/>
              <a:gd name="connsiteX4" fmla="*/ 3102571 w 7680637"/>
              <a:gd name="connsiteY4" fmla="*/ 1217819 h 4910916"/>
              <a:gd name="connsiteX5" fmla="*/ 3332895 w 7680637"/>
              <a:gd name="connsiteY5" fmla="*/ 1453908 h 4910916"/>
              <a:gd name="connsiteX6" fmla="*/ 3547486 w 7680637"/>
              <a:gd name="connsiteY6" fmla="*/ 1699728 h 4910916"/>
              <a:gd name="connsiteX7" fmla="*/ 3559541 w 7680637"/>
              <a:gd name="connsiteY7" fmla="*/ 1711279 h 4910916"/>
              <a:gd name="connsiteX8" fmla="*/ 3594844 w 7680637"/>
              <a:gd name="connsiteY8" fmla="*/ 1754304 h 4910916"/>
              <a:gd name="connsiteX9" fmla="*/ 3608488 w 7680637"/>
              <a:gd name="connsiteY9" fmla="*/ 1774075 h 4910916"/>
              <a:gd name="connsiteX10" fmla="*/ 3859378 w 7680637"/>
              <a:gd name="connsiteY10" fmla="*/ 2104986 h 4910916"/>
              <a:gd name="connsiteX11" fmla="*/ 4127150 w 7680637"/>
              <a:gd name="connsiteY11" fmla="*/ 2531885 h 4910916"/>
              <a:gd name="connsiteX12" fmla="*/ 4318633 w 7680637"/>
              <a:gd name="connsiteY12" fmla="*/ 2969503 h 4910916"/>
              <a:gd name="connsiteX13" fmla="*/ 4397027 w 7680637"/>
              <a:gd name="connsiteY13" fmla="*/ 3404098 h 4910916"/>
              <a:gd name="connsiteX14" fmla="*/ 4225697 w 7680637"/>
              <a:gd name="connsiteY14" fmla="*/ 3994367 h 4910916"/>
              <a:gd name="connsiteX15" fmla="*/ 4062935 w 7680637"/>
              <a:gd name="connsiteY15" fmla="*/ 4183760 h 4910916"/>
              <a:gd name="connsiteX16" fmla="*/ 4026361 w 7680637"/>
              <a:gd name="connsiteY16" fmla="*/ 4222769 h 4910916"/>
              <a:gd name="connsiteX17" fmla="*/ 3960411 w 7680637"/>
              <a:gd name="connsiteY17" fmla="*/ 4276882 h 4910916"/>
              <a:gd name="connsiteX18" fmla="*/ 3930096 w 7680637"/>
              <a:gd name="connsiteY18" fmla="*/ 4294610 h 4910916"/>
              <a:gd name="connsiteX19" fmla="*/ 3581683 w 7680637"/>
              <a:gd name="connsiteY19" fmla="*/ 4498437 h 4910916"/>
              <a:gd name="connsiteX20" fmla="*/ 3065181 w 7680637"/>
              <a:gd name="connsiteY20" fmla="*/ 4687197 h 4910916"/>
              <a:gd name="connsiteX21" fmla="*/ 2281419 w 7680637"/>
              <a:gd name="connsiteY21" fmla="*/ 4850951 h 4910916"/>
              <a:gd name="connsiteX22" fmla="*/ 1509106 w 7680637"/>
              <a:gd name="connsiteY22" fmla="*/ 4910820 h 4910916"/>
              <a:gd name="connsiteX23" fmla="*/ 987175 w 7680637"/>
              <a:gd name="connsiteY23" fmla="*/ 4861062 h 4910916"/>
              <a:gd name="connsiteX24" fmla="*/ 589146 w 7680637"/>
              <a:gd name="connsiteY24" fmla="*/ 4727900 h 4910916"/>
              <a:gd name="connsiteX25" fmla="*/ 309879 w 7680637"/>
              <a:gd name="connsiteY25" fmla="*/ 4528000 h 4910916"/>
              <a:gd name="connsiteX26" fmla="*/ 268865 w 7680637"/>
              <a:gd name="connsiteY26" fmla="*/ 4488072 h 4910916"/>
              <a:gd name="connsiteX27" fmla="*/ 226554 w 7680637"/>
              <a:gd name="connsiteY27" fmla="*/ 4436505 h 4910916"/>
              <a:gd name="connsiteX28" fmla="*/ 218482 w 7680637"/>
              <a:gd name="connsiteY28" fmla="*/ 4421951 h 4910916"/>
              <a:gd name="connsiteX29" fmla="*/ 164739 w 7680637"/>
              <a:gd name="connsiteY29" fmla="*/ 4339798 h 4910916"/>
              <a:gd name="connsiteX30" fmla="*/ 30218 w 7680637"/>
              <a:gd name="connsiteY30" fmla="*/ 3978516 h 4910916"/>
              <a:gd name="connsiteX31" fmla="*/ 6563 w 7680637"/>
              <a:gd name="connsiteY31" fmla="*/ 3481803 h 4910916"/>
              <a:gd name="connsiteX32" fmla="*/ 94549 w 7680637"/>
              <a:gd name="connsiteY32" fmla="*/ 2948010 h 4910916"/>
              <a:gd name="connsiteX33" fmla="*/ 517592 w 7680637"/>
              <a:gd name="connsiteY33" fmla="*/ 1774309 h 4910916"/>
              <a:gd name="connsiteX34" fmla="*/ 854449 w 7680637"/>
              <a:gd name="connsiteY34" fmla="*/ 1197238 h 4910916"/>
              <a:gd name="connsiteX35" fmla="*/ 1142073 w 7680637"/>
              <a:gd name="connsiteY35" fmla="*/ 876277 h 4910916"/>
              <a:gd name="connsiteX36" fmla="*/ 1156923 w 7680637"/>
              <a:gd name="connsiteY36" fmla="*/ 860124 h 4910916"/>
              <a:gd name="connsiteX37" fmla="*/ 1219944 w 7680637"/>
              <a:gd name="connsiteY37" fmla="*/ 808414 h 4910916"/>
              <a:gd name="connsiteX38" fmla="*/ 1243132 w 7680637"/>
              <a:gd name="connsiteY38" fmla="*/ 793623 h 4910916"/>
              <a:gd name="connsiteX39" fmla="*/ 1408343 w 7680637"/>
              <a:gd name="connsiteY39" fmla="*/ 687974 h 4910916"/>
              <a:gd name="connsiteX40" fmla="*/ 1815121 w 7680637"/>
              <a:gd name="connsiteY40" fmla="*/ 575706 h 4910916"/>
              <a:gd name="connsiteX41" fmla="*/ 5284387 w 7680637"/>
              <a:gd name="connsiteY41" fmla="*/ 2396248 h 4910916"/>
              <a:gd name="connsiteX42" fmla="*/ 7680637 w 7680637"/>
              <a:gd name="connsiteY42" fmla="*/ 0 h 4910916"/>
              <a:gd name="connsiteX43" fmla="*/ 7680637 w 7680637"/>
              <a:gd name="connsiteY43" fmla="*/ 2396248 h 4910916"/>
              <a:gd name="connsiteX44" fmla="*/ 5284387 w 7680637"/>
              <a:gd name="connsiteY44" fmla="*/ 2396248 h 4910916"/>
              <a:gd name="connsiteX0" fmla="*/ 1815121 w 7680637"/>
              <a:gd name="connsiteY0" fmla="*/ 1241 h 4336451"/>
              <a:gd name="connsiteX1" fmla="*/ 1958741 w 7680637"/>
              <a:gd name="connsiteY1" fmla="*/ 4395 h 4336451"/>
              <a:gd name="connsiteX2" fmla="*/ 2359375 w 7680637"/>
              <a:gd name="connsiteY2" fmla="*/ 113712 h 4336451"/>
              <a:gd name="connsiteX3" fmla="*/ 2789536 w 7680637"/>
              <a:gd name="connsiteY3" fmla="*/ 374021 h 4336451"/>
              <a:gd name="connsiteX4" fmla="*/ 3102571 w 7680637"/>
              <a:gd name="connsiteY4" fmla="*/ 643354 h 4336451"/>
              <a:gd name="connsiteX5" fmla="*/ 3332895 w 7680637"/>
              <a:gd name="connsiteY5" fmla="*/ 879443 h 4336451"/>
              <a:gd name="connsiteX6" fmla="*/ 3547486 w 7680637"/>
              <a:gd name="connsiteY6" fmla="*/ 1125263 h 4336451"/>
              <a:gd name="connsiteX7" fmla="*/ 3559541 w 7680637"/>
              <a:gd name="connsiteY7" fmla="*/ 1136814 h 4336451"/>
              <a:gd name="connsiteX8" fmla="*/ 3594844 w 7680637"/>
              <a:gd name="connsiteY8" fmla="*/ 1179839 h 4336451"/>
              <a:gd name="connsiteX9" fmla="*/ 3608488 w 7680637"/>
              <a:gd name="connsiteY9" fmla="*/ 1199610 h 4336451"/>
              <a:gd name="connsiteX10" fmla="*/ 3859378 w 7680637"/>
              <a:gd name="connsiteY10" fmla="*/ 1530521 h 4336451"/>
              <a:gd name="connsiteX11" fmla="*/ 4127150 w 7680637"/>
              <a:gd name="connsiteY11" fmla="*/ 1957420 h 4336451"/>
              <a:gd name="connsiteX12" fmla="*/ 4318633 w 7680637"/>
              <a:gd name="connsiteY12" fmla="*/ 2395038 h 4336451"/>
              <a:gd name="connsiteX13" fmla="*/ 4397027 w 7680637"/>
              <a:gd name="connsiteY13" fmla="*/ 2829633 h 4336451"/>
              <a:gd name="connsiteX14" fmla="*/ 4225697 w 7680637"/>
              <a:gd name="connsiteY14" fmla="*/ 3419902 h 4336451"/>
              <a:gd name="connsiteX15" fmla="*/ 4062935 w 7680637"/>
              <a:gd name="connsiteY15" fmla="*/ 3609295 h 4336451"/>
              <a:gd name="connsiteX16" fmla="*/ 4026361 w 7680637"/>
              <a:gd name="connsiteY16" fmla="*/ 3648304 h 4336451"/>
              <a:gd name="connsiteX17" fmla="*/ 3960411 w 7680637"/>
              <a:gd name="connsiteY17" fmla="*/ 3702417 h 4336451"/>
              <a:gd name="connsiteX18" fmla="*/ 3930096 w 7680637"/>
              <a:gd name="connsiteY18" fmla="*/ 3720145 h 4336451"/>
              <a:gd name="connsiteX19" fmla="*/ 3581683 w 7680637"/>
              <a:gd name="connsiteY19" fmla="*/ 3923972 h 4336451"/>
              <a:gd name="connsiteX20" fmla="*/ 3065181 w 7680637"/>
              <a:gd name="connsiteY20" fmla="*/ 4112732 h 4336451"/>
              <a:gd name="connsiteX21" fmla="*/ 2281419 w 7680637"/>
              <a:gd name="connsiteY21" fmla="*/ 4276486 h 4336451"/>
              <a:gd name="connsiteX22" fmla="*/ 1509106 w 7680637"/>
              <a:gd name="connsiteY22" fmla="*/ 4336355 h 4336451"/>
              <a:gd name="connsiteX23" fmla="*/ 987175 w 7680637"/>
              <a:gd name="connsiteY23" fmla="*/ 4286597 h 4336451"/>
              <a:gd name="connsiteX24" fmla="*/ 589146 w 7680637"/>
              <a:gd name="connsiteY24" fmla="*/ 4153435 h 4336451"/>
              <a:gd name="connsiteX25" fmla="*/ 309879 w 7680637"/>
              <a:gd name="connsiteY25" fmla="*/ 3953535 h 4336451"/>
              <a:gd name="connsiteX26" fmla="*/ 268865 w 7680637"/>
              <a:gd name="connsiteY26" fmla="*/ 3913607 h 4336451"/>
              <a:gd name="connsiteX27" fmla="*/ 226554 w 7680637"/>
              <a:gd name="connsiteY27" fmla="*/ 3862040 h 4336451"/>
              <a:gd name="connsiteX28" fmla="*/ 218482 w 7680637"/>
              <a:gd name="connsiteY28" fmla="*/ 3847486 h 4336451"/>
              <a:gd name="connsiteX29" fmla="*/ 164739 w 7680637"/>
              <a:gd name="connsiteY29" fmla="*/ 3765333 h 4336451"/>
              <a:gd name="connsiteX30" fmla="*/ 30218 w 7680637"/>
              <a:gd name="connsiteY30" fmla="*/ 3404051 h 4336451"/>
              <a:gd name="connsiteX31" fmla="*/ 6563 w 7680637"/>
              <a:gd name="connsiteY31" fmla="*/ 2907338 h 4336451"/>
              <a:gd name="connsiteX32" fmla="*/ 94549 w 7680637"/>
              <a:gd name="connsiteY32" fmla="*/ 2373545 h 4336451"/>
              <a:gd name="connsiteX33" fmla="*/ 517592 w 7680637"/>
              <a:gd name="connsiteY33" fmla="*/ 1199844 h 4336451"/>
              <a:gd name="connsiteX34" fmla="*/ 854449 w 7680637"/>
              <a:gd name="connsiteY34" fmla="*/ 622773 h 4336451"/>
              <a:gd name="connsiteX35" fmla="*/ 1142073 w 7680637"/>
              <a:gd name="connsiteY35" fmla="*/ 301812 h 4336451"/>
              <a:gd name="connsiteX36" fmla="*/ 1156923 w 7680637"/>
              <a:gd name="connsiteY36" fmla="*/ 285659 h 4336451"/>
              <a:gd name="connsiteX37" fmla="*/ 1219944 w 7680637"/>
              <a:gd name="connsiteY37" fmla="*/ 233949 h 4336451"/>
              <a:gd name="connsiteX38" fmla="*/ 1243132 w 7680637"/>
              <a:gd name="connsiteY38" fmla="*/ 219158 h 4336451"/>
              <a:gd name="connsiteX39" fmla="*/ 1408343 w 7680637"/>
              <a:gd name="connsiteY39" fmla="*/ 113509 h 4336451"/>
              <a:gd name="connsiteX40" fmla="*/ 1815121 w 7680637"/>
              <a:gd name="connsiteY40" fmla="*/ 1241 h 4336451"/>
              <a:gd name="connsiteX41" fmla="*/ 5284387 w 7680637"/>
              <a:gd name="connsiteY41" fmla="*/ 1821783 h 4336451"/>
              <a:gd name="connsiteX42" fmla="*/ 7680637 w 7680637"/>
              <a:gd name="connsiteY42" fmla="*/ 1821783 h 4336451"/>
              <a:gd name="connsiteX43" fmla="*/ 5284387 w 7680637"/>
              <a:gd name="connsiteY43" fmla="*/ 1821783 h 4336451"/>
              <a:gd name="connsiteX0" fmla="*/ 1815121 w 4397254"/>
              <a:gd name="connsiteY0" fmla="*/ 1241 h 4336451"/>
              <a:gd name="connsiteX1" fmla="*/ 1958741 w 4397254"/>
              <a:gd name="connsiteY1" fmla="*/ 4395 h 4336451"/>
              <a:gd name="connsiteX2" fmla="*/ 2359375 w 4397254"/>
              <a:gd name="connsiteY2" fmla="*/ 113712 h 4336451"/>
              <a:gd name="connsiteX3" fmla="*/ 2789536 w 4397254"/>
              <a:gd name="connsiteY3" fmla="*/ 374021 h 4336451"/>
              <a:gd name="connsiteX4" fmla="*/ 3102571 w 4397254"/>
              <a:gd name="connsiteY4" fmla="*/ 643354 h 4336451"/>
              <a:gd name="connsiteX5" fmla="*/ 3332895 w 4397254"/>
              <a:gd name="connsiteY5" fmla="*/ 879443 h 4336451"/>
              <a:gd name="connsiteX6" fmla="*/ 3547486 w 4397254"/>
              <a:gd name="connsiteY6" fmla="*/ 1125263 h 4336451"/>
              <a:gd name="connsiteX7" fmla="*/ 3559541 w 4397254"/>
              <a:gd name="connsiteY7" fmla="*/ 1136814 h 4336451"/>
              <a:gd name="connsiteX8" fmla="*/ 3594844 w 4397254"/>
              <a:gd name="connsiteY8" fmla="*/ 1179839 h 4336451"/>
              <a:gd name="connsiteX9" fmla="*/ 3608488 w 4397254"/>
              <a:gd name="connsiteY9" fmla="*/ 1199610 h 4336451"/>
              <a:gd name="connsiteX10" fmla="*/ 3859378 w 4397254"/>
              <a:gd name="connsiteY10" fmla="*/ 1530521 h 4336451"/>
              <a:gd name="connsiteX11" fmla="*/ 4127150 w 4397254"/>
              <a:gd name="connsiteY11" fmla="*/ 1957420 h 4336451"/>
              <a:gd name="connsiteX12" fmla="*/ 4318633 w 4397254"/>
              <a:gd name="connsiteY12" fmla="*/ 2395038 h 4336451"/>
              <a:gd name="connsiteX13" fmla="*/ 4397027 w 4397254"/>
              <a:gd name="connsiteY13" fmla="*/ 2829633 h 4336451"/>
              <a:gd name="connsiteX14" fmla="*/ 4225697 w 4397254"/>
              <a:gd name="connsiteY14" fmla="*/ 3419902 h 4336451"/>
              <a:gd name="connsiteX15" fmla="*/ 4062935 w 4397254"/>
              <a:gd name="connsiteY15" fmla="*/ 3609295 h 4336451"/>
              <a:gd name="connsiteX16" fmla="*/ 4026361 w 4397254"/>
              <a:gd name="connsiteY16" fmla="*/ 3648304 h 4336451"/>
              <a:gd name="connsiteX17" fmla="*/ 3960411 w 4397254"/>
              <a:gd name="connsiteY17" fmla="*/ 3702417 h 4336451"/>
              <a:gd name="connsiteX18" fmla="*/ 3930096 w 4397254"/>
              <a:gd name="connsiteY18" fmla="*/ 3720145 h 4336451"/>
              <a:gd name="connsiteX19" fmla="*/ 3581683 w 4397254"/>
              <a:gd name="connsiteY19" fmla="*/ 3923972 h 4336451"/>
              <a:gd name="connsiteX20" fmla="*/ 3065181 w 4397254"/>
              <a:gd name="connsiteY20" fmla="*/ 4112732 h 4336451"/>
              <a:gd name="connsiteX21" fmla="*/ 2281419 w 4397254"/>
              <a:gd name="connsiteY21" fmla="*/ 4276486 h 4336451"/>
              <a:gd name="connsiteX22" fmla="*/ 1509106 w 4397254"/>
              <a:gd name="connsiteY22" fmla="*/ 4336355 h 4336451"/>
              <a:gd name="connsiteX23" fmla="*/ 987175 w 4397254"/>
              <a:gd name="connsiteY23" fmla="*/ 4286597 h 4336451"/>
              <a:gd name="connsiteX24" fmla="*/ 589146 w 4397254"/>
              <a:gd name="connsiteY24" fmla="*/ 4153435 h 4336451"/>
              <a:gd name="connsiteX25" fmla="*/ 309879 w 4397254"/>
              <a:gd name="connsiteY25" fmla="*/ 3953535 h 4336451"/>
              <a:gd name="connsiteX26" fmla="*/ 268865 w 4397254"/>
              <a:gd name="connsiteY26" fmla="*/ 3913607 h 4336451"/>
              <a:gd name="connsiteX27" fmla="*/ 226554 w 4397254"/>
              <a:gd name="connsiteY27" fmla="*/ 3862040 h 4336451"/>
              <a:gd name="connsiteX28" fmla="*/ 218482 w 4397254"/>
              <a:gd name="connsiteY28" fmla="*/ 3847486 h 4336451"/>
              <a:gd name="connsiteX29" fmla="*/ 164739 w 4397254"/>
              <a:gd name="connsiteY29" fmla="*/ 3765333 h 4336451"/>
              <a:gd name="connsiteX30" fmla="*/ 30218 w 4397254"/>
              <a:gd name="connsiteY30" fmla="*/ 3404051 h 4336451"/>
              <a:gd name="connsiteX31" fmla="*/ 6563 w 4397254"/>
              <a:gd name="connsiteY31" fmla="*/ 2907338 h 4336451"/>
              <a:gd name="connsiteX32" fmla="*/ 94549 w 4397254"/>
              <a:gd name="connsiteY32" fmla="*/ 2373545 h 4336451"/>
              <a:gd name="connsiteX33" fmla="*/ 517592 w 4397254"/>
              <a:gd name="connsiteY33" fmla="*/ 1199844 h 4336451"/>
              <a:gd name="connsiteX34" fmla="*/ 854449 w 4397254"/>
              <a:gd name="connsiteY34" fmla="*/ 622773 h 4336451"/>
              <a:gd name="connsiteX35" fmla="*/ 1142073 w 4397254"/>
              <a:gd name="connsiteY35" fmla="*/ 301812 h 4336451"/>
              <a:gd name="connsiteX36" fmla="*/ 1156923 w 4397254"/>
              <a:gd name="connsiteY36" fmla="*/ 285659 h 4336451"/>
              <a:gd name="connsiteX37" fmla="*/ 1219944 w 4397254"/>
              <a:gd name="connsiteY37" fmla="*/ 233949 h 4336451"/>
              <a:gd name="connsiteX38" fmla="*/ 1243132 w 4397254"/>
              <a:gd name="connsiteY38" fmla="*/ 219158 h 4336451"/>
              <a:gd name="connsiteX39" fmla="*/ 1408343 w 4397254"/>
              <a:gd name="connsiteY39" fmla="*/ 113509 h 4336451"/>
              <a:gd name="connsiteX40" fmla="*/ 1815121 w 4397254"/>
              <a:gd name="connsiteY40" fmla="*/ 1241 h 4336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397254" h="4336451">
                <a:moveTo>
                  <a:pt x="1815121" y="1241"/>
                </a:moveTo>
                <a:cubicBezTo>
                  <a:pt x="1862318" y="-1137"/>
                  <a:pt x="1910189" y="-102"/>
                  <a:pt x="1958741" y="4395"/>
                </a:cubicBezTo>
                <a:cubicBezTo>
                  <a:pt x="2098628" y="17457"/>
                  <a:pt x="2231379" y="57015"/>
                  <a:pt x="2359375" y="113712"/>
                </a:cubicBezTo>
                <a:cubicBezTo>
                  <a:pt x="2513869" y="182282"/>
                  <a:pt x="2655218" y="272222"/>
                  <a:pt x="2789536" y="374021"/>
                </a:cubicBezTo>
                <a:cubicBezTo>
                  <a:pt x="2899333" y="457559"/>
                  <a:pt x="3002950" y="548021"/>
                  <a:pt x="3102571" y="643354"/>
                </a:cubicBezTo>
                <a:cubicBezTo>
                  <a:pt x="3182202" y="719351"/>
                  <a:pt x="3259630" y="797689"/>
                  <a:pt x="3332895" y="879443"/>
                </a:cubicBezTo>
                <a:cubicBezTo>
                  <a:pt x="3405797" y="960434"/>
                  <a:pt x="3476103" y="1043291"/>
                  <a:pt x="3547486" y="1125263"/>
                </a:cubicBezTo>
                <a:cubicBezTo>
                  <a:pt x="3551145" y="1129408"/>
                  <a:pt x="3555574" y="1132922"/>
                  <a:pt x="3559541" y="1136814"/>
                </a:cubicBezTo>
                <a:lnTo>
                  <a:pt x="3594844" y="1179839"/>
                </a:lnTo>
                <a:cubicBezTo>
                  <a:pt x="3599444" y="1186387"/>
                  <a:pt x="3603581" y="1193315"/>
                  <a:pt x="3608488" y="1199610"/>
                </a:cubicBezTo>
                <a:cubicBezTo>
                  <a:pt x="3695148" y="1307428"/>
                  <a:pt x="3779473" y="1417425"/>
                  <a:pt x="3859378" y="1530521"/>
                </a:cubicBezTo>
                <a:cubicBezTo>
                  <a:pt x="3956253" y="1668069"/>
                  <a:pt x="4046908" y="1809665"/>
                  <a:pt x="4127150" y="1957420"/>
                </a:cubicBezTo>
                <a:cubicBezTo>
                  <a:pt x="4203278" y="2097963"/>
                  <a:pt x="4269448" y="2242711"/>
                  <a:pt x="4318633" y="2395038"/>
                </a:cubicBezTo>
                <a:cubicBezTo>
                  <a:pt x="4364176" y="2536327"/>
                  <a:pt x="4394000" y="2680458"/>
                  <a:pt x="4397027" y="2829633"/>
                </a:cubicBezTo>
                <a:cubicBezTo>
                  <a:pt x="4401223" y="3044022"/>
                  <a:pt x="4347375" y="3241718"/>
                  <a:pt x="4225697" y="3419902"/>
                </a:cubicBezTo>
                <a:cubicBezTo>
                  <a:pt x="4178523" y="3489045"/>
                  <a:pt x="4123864" y="3551893"/>
                  <a:pt x="4062935" y="3609295"/>
                </a:cubicBezTo>
                <a:cubicBezTo>
                  <a:pt x="4050000" y="3621498"/>
                  <a:pt x="4038518" y="3635153"/>
                  <a:pt x="4026361" y="3648304"/>
                </a:cubicBezTo>
                <a:lnTo>
                  <a:pt x="3960411" y="3702417"/>
                </a:lnTo>
                <a:cubicBezTo>
                  <a:pt x="3950306" y="3708327"/>
                  <a:pt x="3939576" y="3713159"/>
                  <a:pt x="3930096" y="3720145"/>
                </a:cubicBezTo>
                <a:cubicBezTo>
                  <a:pt x="3821235" y="3800204"/>
                  <a:pt x="3704076" y="3866689"/>
                  <a:pt x="3581683" y="3923972"/>
                </a:cubicBezTo>
                <a:cubicBezTo>
                  <a:pt x="3415114" y="4001885"/>
                  <a:pt x="3241981" y="4062685"/>
                  <a:pt x="3065181" y="4112732"/>
                </a:cubicBezTo>
                <a:cubicBezTo>
                  <a:pt x="2807878" y="4185956"/>
                  <a:pt x="2545972" y="4237546"/>
                  <a:pt x="2281419" y="4276486"/>
                </a:cubicBezTo>
                <a:cubicBezTo>
                  <a:pt x="2025295" y="4314067"/>
                  <a:pt x="1768171" y="4338178"/>
                  <a:pt x="1509106" y="4336355"/>
                </a:cubicBezTo>
                <a:cubicBezTo>
                  <a:pt x="1333688" y="4334979"/>
                  <a:pt x="1159288" y="4321650"/>
                  <a:pt x="987175" y="4286597"/>
                </a:cubicBezTo>
                <a:cubicBezTo>
                  <a:pt x="848988" y="4258642"/>
                  <a:pt x="715269" y="4216963"/>
                  <a:pt x="589146" y="4153435"/>
                </a:cubicBezTo>
                <a:cubicBezTo>
                  <a:pt x="485705" y="4101209"/>
                  <a:pt x="391685" y="4035954"/>
                  <a:pt x="309879" y="3953535"/>
                </a:cubicBezTo>
                <a:cubicBezTo>
                  <a:pt x="296422" y="3939962"/>
                  <a:pt x="282631" y="3926927"/>
                  <a:pt x="268865" y="3913607"/>
                </a:cubicBezTo>
                <a:lnTo>
                  <a:pt x="226554" y="3862040"/>
                </a:lnTo>
                <a:cubicBezTo>
                  <a:pt x="223819" y="3857134"/>
                  <a:pt x="221677" y="3852011"/>
                  <a:pt x="218482" y="3847486"/>
                </a:cubicBezTo>
                <a:cubicBezTo>
                  <a:pt x="200618" y="3820062"/>
                  <a:pt x="181393" y="3793486"/>
                  <a:pt x="164739" y="3765333"/>
                </a:cubicBezTo>
                <a:cubicBezTo>
                  <a:pt x="97787" y="3653256"/>
                  <a:pt x="55417" y="3531860"/>
                  <a:pt x="30218" y="3404051"/>
                </a:cubicBezTo>
                <a:cubicBezTo>
                  <a:pt x="-2189" y="3239807"/>
                  <a:pt x="-5794" y="3073902"/>
                  <a:pt x="6563" y="2907338"/>
                </a:cubicBezTo>
                <a:cubicBezTo>
                  <a:pt x="19827" y="2726795"/>
                  <a:pt x="51054" y="2548982"/>
                  <a:pt x="94549" y="2373545"/>
                </a:cubicBezTo>
                <a:cubicBezTo>
                  <a:pt x="194967" y="1967715"/>
                  <a:pt x="339184" y="1577558"/>
                  <a:pt x="517592" y="1199844"/>
                </a:cubicBezTo>
                <a:cubicBezTo>
                  <a:pt x="613094" y="997614"/>
                  <a:pt x="722388" y="803389"/>
                  <a:pt x="854449" y="622773"/>
                </a:cubicBezTo>
                <a:cubicBezTo>
                  <a:pt x="939492" y="506147"/>
                  <a:pt x="1031609" y="395627"/>
                  <a:pt x="1142073" y="301812"/>
                </a:cubicBezTo>
                <a:cubicBezTo>
                  <a:pt x="1147644" y="296975"/>
                  <a:pt x="1152023" y="291001"/>
                  <a:pt x="1156923" y="285659"/>
                </a:cubicBezTo>
                <a:lnTo>
                  <a:pt x="1219944" y="233949"/>
                </a:lnTo>
                <a:cubicBezTo>
                  <a:pt x="1227812" y="229081"/>
                  <a:pt x="1236043" y="224975"/>
                  <a:pt x="1243132" y="219158"/>
                </a:cubicBezTo>
                <a:cubicBezTo>
                  <a:pt x="1294110" y="177594"/>
                  <a:pt x="1350030" y="143622"/>
                  <a:pt x="1408343" y="113509"/>
                </a:cubicBezTo>
                <a:cubicBezTo>
                  <a:pt x="1538001" y="46229"/>
                  <a:pt x="1673529" y="8376"/>
                  <a:pt x="1815121" y="1241"/>
                </a:cubicBezTo>
                <a:close/>
              </a:path>
            </a:pathLst>
          </a:custGeom>
          <a:pattFill prst="pct10">
            <a:fgClr>
              <a:schemeClr val="tx1"/>
            </a:fgClr>
            <a:bgClr>
              <a:schemeClr val="bg1"/>
            </a:bgClr>
          </a:pattFill>
        </p:spPr>
        <p:txBody>
          <a:bodyPr wrap="square" anchor="ctr">
            <a:noAutofit/>
          </a:bodyPr>
          <a:lstStyle>
            <a:lvl1pPr algn="ctr">
              <a:defRPr sz="1600" b="0" i="0">
                <a:latin typeface="Titillium" charset="0"/>
                <a:ea typeface="Titillium" charset="0"/>
                <a:cs typeface="Titillium" charset="0"/>
              </a:defRPr>
            </a:lvl1pPr>
          </a:lstStyle>
          <a:p>
            <a:r>
              <a:rPr lang="en-US"/>
              <a:t>Insert Image</a:t>
            </a:r>
          </a:p>
        </p:txBody>
      </p:sp>
    </p:spTree>
    <p:extLst>
      <p:ext uri="{BB962C8B-B14F-4D97-AF65-F5344CB8AC3E}">
        <p14:creationId xmlns:p14="http://schemas.microsoft.com/office/powerpoint/2010/main" val="103451450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1128">
          <p15:clr>
            <a:srgbClr val="FBAE40"/>
          </p15:clr>
        </p15:guide>
        <p15:guide id="4" pos="6552">
          <p15:clr>
            <a:srgbClr val="FBAE40"/>
          </p15:clr>
        </p15:guide>
        <p15:guide id="5" orient="horz" pos="480">
          <p15:clr>
            <a:srgbClr val="FBAE40"/>
          </p15:clr>
        </p15:guide>
        <p15:guide id="6" orient="horz"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21_Title Slide">
    <p:spTree>
      <p:nvGrpSpPr>
        <p:cNvPr id="1" name=""/>
        <p:cNvGrpSpPr/>
        <p:nvPr/>
      </p:nvGrpSpPr>
      <p:grpSpPr>
        <a:xfrm>
          <a:off x="0" y="0"/>
          <a:ext cx="0" cy="0"/>
          <a:chOff x="0" y="0"/>
          <a:chExt cx="0" cy="0"/>
        </a:xfrm>
      </p:grpSpPr>
      <p:sp>
        <p:nvSpPr>
          <p:cNvPr id="4" name="Picture Placeholder 3"/>
          <p:cNvSpPr>
            <a:spLocks noGrp="1"/>
          </p:cNvSpPr>
          <p:nvPr>
            <p:ph type="pic" sz="quarter" idx="16" hasCustomPrompt="1"/>
          </p:nvPr>
        </p:nvSpPr>
        <p:spPr>
          <a:xfrm>
            <a:off x="8946292" y="0"/>
            <a:ext cx="3245708" cy="6857999"/>
          </a:xfrm>
          <a:prstGeom prst="rect">
            <a:avLst/>
          </a:prstGeom>
          <a:pattFill prst="pct10">
            <a:fgClr>
              <a:schemeClr val="tx1"/>
            </a:fgClr>
            <a:bgClr>
              <a:schemeClr val="bg1"/>
            </a:bgClr>
          </a:pattFill>
        </p:spPr>
        <p:txBody>
          <a:bodyPr wrap="square" anchor="ctr">
            <a:noAutofit/>
          </a:bodyPr>
          <a:lstStyle>
            <a:lvl1pPr algn="ctr">
              <a:defRPr sz="1600" b="0" i="0">
                <a:latin typeface="Titillium" charset="0"/>
                <a:ea typeface="Titillium" charset="0"/>
                <a:cs typeface="Titillium" charset="0"/>
              </a:defRPr>
            </a:lvl1pPr>
          </a:lstStyle>
          <a:p>
            <a:r>
              <a:rPr lang="en-US"/>
              <a:t>Insert Image</a:t>
            </a:r>
          </a:p>
        </p:txBody>
      </p:sp>
    </p:spTree>
    <p:extLst>
      <p:ext uri="{BB962C8B-B14F-4D97-AF65-F5344CB8AC3E}">
        <p14:creationId xmlns:p14="http://schemas.microsoft.com/office/powerpoint/2010/main" val="59531177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1128">
          <p15:clr>
            <a:srgbClr val="FBAE40"/>
          </p15:clr>
        </p15:guide>
        <p15:guide id="4" pos="6552">
          <p15:clr>
            <a:srgbClr val="FBAE40"/>
          </p15:clr>
        </p15:guide>
        <p15:guide id="5" orient="horz" pos="480">
          <p15:clr>
            <a:srgbClr val="FBAE40"/>
          </p15:clr>
        </p15:guide>
        <p15:guide id="6" orient="horz"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23_Title Slide">
    <p:spTree>
      <p:nvGrpSpPr>
        <p:cNvPr id="1" name=""/>
        <p:cNvGrpSpPr/>
        <p:nvPr/>
      </p:nvGrpSpPr>
      <p:grpSpPr>
        <a:xfrm>
          <a:off x="0" y="0"/>
          <a:ext cx="0" cy="0"/>
          <a:chOff x="0" y="0"/>
          <a:chExt cx="0" cy="0"/>
        </a:xfrm>
      </p:grpSpPr>
      <p:sp>
        <p:nvSpPr>
          <p:cNvPr id="4" name="Picture Placeholder 3"/>
          <p:cNvSpPr>
            <a:spLocks noGrp="1"/>
          </p:cNvSpPr>
          <p:nvPr>
            <p:ph type="pic" sz="quarter" idx="16" hasCustomPrompt="1"/>
          </p:nvPr>
        </p:nvSpPr>
        <p:spPr>
          <a:xfrm>
            <a:off x="4703805" y="0"/>
            <a:ext cx="2784390" cy="6857999"/>
          </a:xfrm>
          <a:prstGeom prst="rect">
            <a:avLst/>
          </a:prstGeom>
          <a:pattFill prst="pct10">
            <a:fgClr>
              <a:schemeClr val="tx1"/>
            </a:fgClr>
            <a:bgClr>
              <a:schemeClr val="bg1"/>
            </a:bgClr>
          </a:pattFill>
        </p:spPr>
        <p:txBody>
          <a:bodyPr wrap="square" anchor="ctr">
            <a:noAutofit/>
          </a:bodyPr>
          <a:lstStyle>
            <a:lvl1pPr algn="ctr">
              <a:defRPr sz="1600" b="0" i="0">
                <a:latin typeface="Titillium" charset="0"/>
                <a:ea typeface="Titillium" charset="0"/>
                <a:cs typeface="Titillium" charset="0"/>
              </a:defRPr>
            </a:lvl1pPr>
          </a:lstStyle>
          <a:p>
            <a:r>
              <a:rPr lang="en-US"/>
              <a:t>Insert Image</a:t>
            </a:r>
          </a:p>
        </p:txBody>
      </p:sp>
    </p:spTree>
    <p:extLst>
      <p:ext uri="{BB962C8B-B14F-4D97-AF65-F5344CB8AC3E}">
        <p14:creationId xmlns:p14="http://schemas.microsoft.com/office/powerpoint/2010/main" val="64978590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1128">
          <p15:clr>
            <a:srgbClr val="FBAE40"/>
          </p15:clr>
        </p15:guide>
        <p15:guide id="4" pos="6552">
          <p15:clr>
            <a:srgbClr val="FBAE40"/>
          </p15:clr>
        </p15:guide>
        <p15:guide id="5" orient="horz" pos="480">
          <p15:clr>
            <a:srgbClr val="FBAE40"/>
          </p15:clr>
        </p15:guide>
        <p15:guide id="6" orient="horz"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26_Title Slide">
    <p:spTree>
      <p:nvGrpSpPr>
        <p:cNvPr id="1" name=""/>
        <p:cNvGrpSpPr/>
        <p:nvPr/>
      </p:nvGrpSpPr>
      <p:grpSpPr>
        <a:xfrm>
          <a:off x="0" y="0"/>
          <a:ext cx="0" cy="0"/>
          <a:chOff x="0" y="0"/>
          <a:chExt cx="0" cy="0"/>
        </a:xfrm>
      </p:grpSpPr>
      <p:sp>
        <p:nvSpPr>
          <p:cNvPr id="4" name="Picture Placeholder 3"/>
          <p:cNvSpPr>
            <a:spLocks noGrp="1"/>
          </p:cNvSpPr>
          <p:nvPr>
            <p:ph type="pic" sz="quarter" idx="16" hasCustomPrompt="1"/>
          </p:nvPr>
        </p:nvSpPr>
        <p:spPr>
          <a:xfrm>
            <a:off x="1790700" y="1"/>
            <a:ext cx="4305300" cy="2372496"/>
          </a:xfrm>
          <a:prstGeom prst="rect">
            <a:avLst/>
          </a:prstGeom>
          <a:pattFill prst="pct10">
            <a:fgClr>
              <a:schemeClr val="tx1"/>
            </a:fgClr>
            <a:bgClr>
              <a:schemeClr val="bg1"/>
            </a:bgClr>
          </a:pattFill>
        </p:spPr>
        <p:txBody>
          <a:bodyPr wrap="square" anchor="ctr">
            <a:noAutofit/>
          </a:bodyPr>
          <a:lstStyle>
            <a:lvl1pPr algn="ctr">
              <a:defRPr sz="1600" b="0" i="0">
                <a:latin typeface="Titillium" charset="0"/>
                <a:ea typeface="Titillium" charset="0"/>
                <a:cs typeface="Titillium" charset="0"/>
              </a:defRPr>
            </a:lvl1pPr>
          </a:lstStyle>
          <a:p>
            <a:r>
              <a:rPr lang="en-US"/>
              <a:t>Insert Image</a:t>
            </a:r>
          </a:p>
        </p:txBody>
      </p:sp>
      <p:sp>
        <p:nvSpPr>
          <p:cNvPr id="5" name="Picture Placeholder 4"/>
          <p:cNvSpPr>
            <a:spLocks noGrp="1"/>
          </p:cNvSpPr>
          <p:nvPr>
            <p:ph type="pic" sz="quarter" idx="17" hasCustomPrompt="1"/>
          </p:nvPr>
        </p:nvSpPr>
        <p:spPr>
          <a:xfrm>
            <a:off x="1790700" y="4485504"/>
            <a:ext cx="4305300" cy="2372496"/>
          </a:xfrm>
          <a:prstGeom prst="rect">
            <a:avLst/>
          </a:prstGeom>
          <a:pattFill prst="pct10">
            <a:fgClr>
              <a:schemeClr val="tx1"/>
            </a:fgClr>
            <a:bgClr>
              <a:schemeClr val="bg1"/>
            </a:bgClr>
          </a:pattFill>
        </p:spPr>
        <p:txBody>
          <a:bodyPr wrap="square" anchor="ctr">
            <a:noAutofit/>
          </a:bodyPr>
          <a:lstStyle>
            <a:lvl1pPr algn="ctr">
              <a:defRPr sz="1600" b="0" i="0">
                <a:latin typeface="Titillium" charset="0"/>
                <a:ea typeface="Titillium" charset="0"/>
                <a:cs typeface="Titillium" charset="0"/>
              </a:defRPr>
            </a:lvl1pPr>
          </a:lstStyle>
          <a:p>
            <a:r>
              <a:rPr lang="en-US"/>
              <a:t>Insert Image</a:t>
            </a:r>
          </a:p>
        </p:txBody>
      </p:sp>
    </p:spTree>
    <p:extLst>
      <p:ext uri="{BB962C8B-B14F-4D97-AF65-F5344CB8AC3E}">
        <p14:creationId xmlns:p14="http://schemas.microsoft.com/office/powerpoint/2010/main" val="54390615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1128">
          <p15:clr>
            <a:srgbClr val="FBAE40"/>
          </p15:clr>
        </p15:guide>
        <p15:guide id="4" pos="6552">
          <p15:clr>
            <a:srgbClr val="FBAE40"/>
          </p15:clr>
        </p15:guide>
        <p15:guide id="5" orient="horz" pos="480">
          <p15:clr>
            <a:srgbClr val="FBAE40"/>
          </p15:clr>
        </p15:guide>
        <p15:guide id="6" orient="horz" pos="384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25_Title Slide">
    <p:spTree>
      <p:nvGrpSpPr>
        <p:cNvPr id="1" name=""/>
        <p:cNvGrpSpPr/>
        <p:nvPr/>
      </p:nvGrpSpPr>
      <p:grpSpPr>
        <a:xfrm>
          <a:off x="0" y="0"/>
          <a:ext cx="0" cy="0"/>
          <a:chOff x="0" y="0"/>
          <a:chExt cx="0" cy="0"/>
        </a:xfrm>
      </p:grpSpPr>
      <p:sp>
        <p:nvSpPr>
          <p:cNvPr id="4" name="Picture Placeholder 3"/>
          <p:cNvSpPr>
            <a:spLocks noGrp="1"/>
          </p:cNvSpPr>
          <p:nvPr>
            <p:ph type="pic" sz="quarter" idx="16" hasCustomPrompt="1"/>
          </p:nvPr>
        </p:nvSpPr>
        <p:spPr>
          <a:xfrm>
            <a:off x="0" y="0"/>
            <a:ext cx="3361038" cy="6857999"/>
          </a:xfrm>
          <a:prstGeom prst="rect">
            <a:avLst/>
          </a:prstGeom>
          <a:pattFill prst="pct10">
            <a:fgClr>
              <a:schemeClr val="tx1"/>
            </a:fgClr>
            <a:bgClr>
              <a:schemeClr val="bg1"/>
            </a:bgClr>
          </a:pattFill>
        </p:spPr>
        <p:txBody>
          <a:bodyPr wrap="square" anchor="ctr">
            <a:noAutofit/>
          </a:bodyPr>
          <a:lstStyle>
            <a:lvl1pPr algn="ctr">
              <a:defRPr sz="1600" b="0" i="0">
                <a:latin typeface="Titillium" charset="0"/>
                <a:ea typeface="Titillium" charset="0"/>
                <a:cs typeface="Titillium" charset="0"/>
              </a:defRPr>
            </a:lvl1pPr>
          </a:lstStyle>
          <a:p>
            <a:r>
              <a:rPr lang="en-US"/>
              <a:t>Insert Image</a:t>
            </a:r>
          </a:p>
        </p:txBody>
      </p:sp>
    </p:spTree>
    <p:extLst>
      <p:ext uri="{BB962C8B-B14F-4D97-AF65-F5344CB8AC3E}">
        <p14:creationId xmlns:p14="http://schemas.microsoft.com/office/powerpoint/2010/main" val="178148521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1128">
          <p15:clr>
            <a:srgbClr val="FBAE40"/>
          </p15:clr>
        </p15:guide>
        <p15:guide id="4" pos="6552">
          <p15:clr>
            <a:srgbClr val="FBAE40"/>
          </p15:clr>
        </p15:guide>
        <p15:guide id="5" orient="horz" pos="480">
          <p15:clr>
            <a:srgbClr val="FBAE40"/>
          </p15:clr>
        </p15:guide>
        <p15:guide id="6" orient="horz" pos="384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24_Title Slide">
    <p:spTree>
      <p:nvGrpSpPr>
        <p:cNvPr id="1" name=""/>
        <p:cNvGrpSpPr/>
        <p:nvPr/>
      </p:nvGrpSpPr>
      <p:grpSpPr>
        <a:xfrm>
          <a:off x="0" y="0"/>
          <a:ext cx="0" cy="0"/>
          <a:chOff x="0" y="0"/>
          <a:chExt cx="0" cy="0"/>
        </a:xfrm>
      </p:grpSpPr>
      <p:sp>
        <p:nvSpPr>
          <p:cNvPr id="4" name="Picture Placeholder 3"/>
          <p:cNvSpPr>
            <a:spLocks noGrp="1"/>
          </p:cNvSpPr>
          <p:nvPr>
            <p:ph type="pic" sz="quarter" idx="16" hasCustomPrompt="1"/>
          </p:nvPr>
        </p:nvSpPr>
        <p:spPr>
          <a:xfrm>
            <a:off x="0" y="1"/>
            <a:ext cx="12192000" cy="3429000"/>
          </a:xfrm>
          <a:prstGeom prst="rect">
            <a:avLst/>
          </a:prstGeom>
          <a:pattFill prst="pct10">
            <a:fgClr>
              <a:schemeClr val="tx1"/>
            </a:fgClr>
            <a:bgClr>
              <a:schemeClr val="bg1"/>
            </a:bgClr>
          </a:pattFill>
        </p:spPr>
        <p:txBody>
          <a:bodyPr wrap="square" anchor="ctr">
            <a:noAutofit/>
          </a:bodyPr>
          <a:lstStyle>
            <a:lvl1pPr algn="ctr">
              <a:defRPr sz="1600" b="0" i="0">
                <a:latin typeface="Titillium" charset="0"/>
                <a:ea typeface="Titillium" charset="0"/>
                <a:cs typeface="Titillium" charset="0"/>
              </a:defRPr>
            </a:lvl1pPr>
          </a:lstStyle>
          <a:p>
            <a:r>
              <a:rPr lang="en-US"/>
              <a:t>Insert Image</a:t>
            </a:r>
          </a:p>
        </p:txBody>
      </p:sp>
    </p:spTree>
    <p:extLst>
      <p:ext uri="{BB962C8B-B14F-4D97-AF65-F5344CB8AC3E}">
        <p14:creationId xmlns:p14="http://schemas.microsoft.com/office/powerpoint/2010/main" val="3179756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1128">
          <p15:clr>
            <a:srgbClr val="FBAE40"/>
          </p15:clr>
        </p15:guide>
        <p15:guide id="4" pos="6552">
          <p15:clr>
            <a:srgbClr val="FBAE40"/>
          </p15:clr>
        </p15:guide>
        <p15:guide id="5" orient="horz" pos="480">
          <p15:clr>
            <a:srgbClr val="FBAE40"/>
          </p15:clr>
        </p15:guide>
        <p15:guide id="6" orient="horz" pos="384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28_Title Slide">
    <p:spTree>
      <p:nvGrpSpPr>
        <p:cNvPr id="1" name=""/>
        <p:cNvGrpSpPr/>
        <p:nvPr/>
      </p:nvGrpSpPr>
      <p:grpSpPr>
        <a:xfrm>
          <a:off x="0" y="0"/>
          <a:ext cx="0" cy="0"/>
          <a:chOff x="0" y="0"/>
          <a:chExt cx="0" cy="0"/>
        </a:xfrm>
      </p:grpSpPr>
      <p:sp>
        <p:nvSpPr>
          <p:cNvPr id="4" name="Picture Placeholder 3"/>
          <p:cNvSpPr>
            <a:spLocks noGrp="1"/>
          </p:cNvSpPr>
          <p:nvPr>
            <p:ph type="pic" sz="quarter" idx="16" hasCustomPrompt="1"/>
          </p:nvPr>
        </p:nvSpPr>
        <p:spPr>
          <a:xfrm>
            <a:off x="0" y="1"/>
            <a:ext cx="6096000" cy="3429000"/>
          </a:xfrm>
          <a:prstGeom prst="rect">
            <a:avLst/>
          </a:prstGeom>
          <a:pattFill prst="pct10">
            <a:fgClr>
              <a:schemeClr val="tx1"/>
            </a:fgClr>
            <a:bgClr>
              <a:schemeClr val="bg1"/>
            </a:bgClr>
          </a:pattFill>
        </p:spPr>
        <p:txBody>
          <a:bodyPr wrap="square" anchor="ctr">
            <a:noAutofit/>
          </a:bodyPr>
          <a:lstStyle>
            <a:lvl1pPr algn="ctr">
              <a:defRPr sz="1600" b="0" i="0">
                <a:latin typeface="Titillium" charset="0"/>
                <a:ea typeface="Titillium" charset="0"/>
                <a:cs typeface="Titillium" charset="0"/>
              </a:defRPr>
            </a:lvl1pPr>
          </a:lstStyle>
          <a:p>
            <a:r>
              <a:rPr lang="en-US"/>
              <a:t>Insert Image</a:t>
            </a:r>
          </a:p>
        </p:txBody>
      </p:sp>
      <p:sp>
        <p:nvSpPr>
          <p:cNvPr id="3" name="Picture Placeholder 2"/>
          <p:cNvSpPr>
            <a:spLocks noGrp="1"/>
          </p:cNvSpPr>
          <p:nvPr>
            <p:ph type="pic" sz="quarter" idx="17" hasCustomPrompt="1"/>
          </p:nvPr>
        </p:nvSpPr>
        <p:spPr>
          <a:xfrm>
            <a:off x="6096000" y="1"/>
            <a:ext cx="6096000" cy="3429000"/>
          </a:xfrm>
          <a:prstGeom prst="rect">
            <a:avLst/>
          </a:prstGeom>
          <a:pattFill prst="pct10">
            <a:fgClr>
              <a:schemeClr val="tx1"/>
            </a:fgClr>
            <a:bgClr>
              <a:schemeClr val="bg1"/>
            </a:bgClr>
          </a:pattFill>
        </p:spPr>
        <p:txBody>
          <a:bodyPr wrap="square" anchor="ctr">
            <a:noAutofit/>
          </a:bodyPr>
          <a:lstStyle>
            <a:lvl1pPr algn="ctr">
              <a:defRPr sz="1600" b="0" i="0">
                <a:latin typeface="Titillium" charset="0"/>
                <a:ea typeface="Titillium" charset="0"/>
                <a:cs typeface="Titillium" charset="0"/>
              </a:defRPr>
            </a:lvl1pPr>
          </a:lstStyle>
          <a:p>
            <a:r>
              <a:rPr lang="en-US"/>
              <a:t>Insert Image</a:t>
            </a:r>
          </a:p>
        </p:txBody>
      </p:sp>
    </p:spTree>
    <p:extLst>
      <p:ext uri="{BB962C8B-B14F-4D97-AF65-F5344CB8AC3E}">
        <p14:creationId xmlns:p14="http://schemas.microsoft.com/office/powerpoint/2010/main" val="125503536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1128">
          <p15:clr>
            <a:srgbClr val="FBAE40"/>
          </p15:clr>
        </p15:guide>
        <p15:guide id="4" pos="6552">
          <p15:clr>
            <a:srgbClr val="FBAE40"/>
          </p15:clr>
        </p15:guide>
        <p15:guide id="5" orient="horz" pos="480">
          <p15:clr>
            <a:srgbClr val="FBAE40"/>
          </p15:clr>
        </p15:guide>
        <p15:guide id="6" orient="horz" pos="384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29_Title Slide">
    <p:spTree>
      <p:nvGrpSpPr>
        <p:cNvPr id="1" name=""/>
        <p:cNvGrpSpPr/>
        <p:nvPr/>
      </p:nvGrpSpPr>
      <p:grpSpPr>
        <a:xfrm>
          <a:off x="0" y="0"/>
          <a:ext cx="0" cy="0"/>
          <a:chOff x="0" y="0"/>
          <a:chExt cx="0" cy="0"/>
        </a:xfrm>
      </p:grpSpPr>
      <p:sp>
        <p:nvSpPr>
          <p:cNvPr id="4" name="Picture Placeholder 3"/>
          <p:cNvSpPr>
            <a:spLocks noGrp="1"/>
          </p:cNvSpPr>
          <p:nvPr>
            <p:ph type="pic" sz="quarter" idx="16" hasCustomPrompt="1"/>
          </p:nvPr>
        </p:nvSpPr>
        <p:spPr>
          <a:xfrm>
            <a:off x="0" y="1"/>
            <a:ext cx="6096000" cy="3429000"/>
          </a:xfrm>
          <a:prstGeom prst="rect">
            <a:avLst/>
          </a:prstGeom>
          <a:pattFill prst="pct10">
            <a:fgClr>
              <a:schemeClr val="tx1"/>
            </a:fgClr>
            <a:bgClr>
              <a:schemeClr val="bg1"/>
            </a:bgClr>
          </a:pattFill>
        </p:spPr>
        <p:txBody>
          <a:bodyPr wrap="square" anchor="ctr">
            <a:noAutofit/>
          </a:bodyPr>
          <a:lstStyle>
            <a:lvl1pPr algn="ctr">
              <a:defRPr sz="1600" b="0" i="0">
                <a:latin typeface="Titillium" charset="0"/>
                <a:ea typeface="Titillium" charset="0"/>
                <a:cs typeface="Titillium" charset="0"/>
              </a:defRPr>
            </a:lvl1pPr>
          </a:lstStyle>
          <a:p>
            <a:r>
              <a:rPr lang="en-US"/>
              <a:t>Insert Image</a:t>
            </a:r>
          </a:p>
        </p:txBody>
      </p:sp>
      <p:sp>
        <p:nvSpPr>
          <p:cNvPr id="3" name="Picture Placeholder 2"/>
          <p:cNvSpPr>
            <a:spLocks noGrp="1"/>
          </p:cNvSpPr>
          <p:nvPr>
            <p:ph type="pic" sz="quarter" idx="17" hasCustomPrompt="1"/>
          </p:nvPr>
        </p:nvSpPr>
        <p:spPr>
          <a:xfrm>
            <a:off x="0" y="3429001"/>
            <a:ext cx="6096000" cy="3429000"/>
          </a:xfrm>
          <a:prstGeom prst="rect">
            <a:avLst/>
          </a:prstGeom>
          <a:pattFill prst="pct10">
            <a:fgClr>
              <a:schemeClr val="tx1"/>
            </a:fgClr>
            <a:bgClr>
              <a:schemeClr val="bg1"/>
            </a:bgClr>
          </a:pattFill>
        </p:spPr>
        <p:txBody>
          <a:bodyPr wrap="square" anchor="ctr">
            <a:noAutofit/>
          </a:bodyPr>
          <a:lstStyle>
            <a:lvl1pPr algn="ctr">
              <a:defRPr sz="1600" b="0" i="0">
                <a:latin typeface="Titillium" charset="0"/>
                <a:ea typeface="Titillium" charset="0"/>
                <a:cs typeface="Titillium" charset="0"/>
              </a:defRPr>
            </a:lvl1pPr>
          </a:lstStyle>
          <a:p>
            <a:r>
              <a:rPr lang="en-US"/>
              <a:t>Insert Image</a:t>
            </a:r>
          </a:p>
        </p:txBody>
      </p:sp>
    </p:spTree>
    <p:extLst>
      <p:ext uri="{BB962C8B-B14F-4D97-AF65-F5344CB8AC3E}">
        <p14:creationId xmlns:p14="http://schemas.microsoft.com/office/powerpoint/2010/main" val="120626699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1128">
          <p15:clr>
            <a:srgbClr val="FBAE40"/>
          </p15:clr>
        </p15:guide>
        <p15:guide id="4" pos="6552">
          <p15:clr>
            <a:srgbClr val="FBAE40"/>
          </p15:clr>
        </p15:guide>
        <p15:guide id="5" orient="horz" pos="480">
          <p15:clr>
            <a:srgbClr val="FBAE40"/>
          </p15:clr>
        </p15:guide>
        <p15:guide id="6" orient="horz" pos="384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30_Title Slide">
    <p:spTree>
      <p:nvGrpSpPr>
        <p:cNvPr id="1" name=""/>
        <p:cNvGrpSpPr/>
        <p:nvPr/>
      </p:nvGrpSpPr>
      <p:grpSpPr>
        <a:xfrm>
          <a:off x="0" y="0"/>
          <a:ext cx="0" cy="0"/>
          <a:chOff x="0" y="0"/>
          <a:chExt cx="0" cy="0"/>
        </a:xfrm>
      </p:grpSpPr>
      <p:sp>
        <p:nvSpPr>
          <p:cNvPr id="4" name="Picture Placeholder 3"/>
          <p:cNvSpPr>
            <a:spLocks noGrp="1"/>
          </p:cNvSpPr>
          <p:nvPr>
            <p:ph type="pic" sz="quarter" idx="16" hasCustomPrompt="1"/>
          </p:nvPr>
        </p:nvSpPr>
        <p:spPr>
          <a:xfrm>
            <a:off x="6096000" y="1"/>
            <a:ext cx="6096000" cy="3429000"/>
          </a:xfrm>
          <a:prstGeom prst="rect">
            <a:avLst/>
          </a:prstGeom>
          <a:pattFill prst="pct10">
            <a:fgClr>
              <a:schemeClr val="tx1"/>
            </a:fgClr>
            <a:bgClr>
              <a:schemeClr val="bg1"/>
            </a:bgClr>
          </a:pattFill>
        </p:spPr>
        <p:txBody>
          <a:bodyPr wrap="square" anchor="ctr">
            <a:noAutofit/>
          </a:bodyPr>
          <a:lstStyle>
            <a:lvl1pPr algn="ctr">
              <a:defRPr sz="1600" b="0" i="0">
                <a:latin typeface="Titillium" charset="0"/>
                <a:ea typeface="Titillium" charset="0"/>
                <a:cs typeface="Titillium" charset="0"/>
              </a:defRPr>
            </a:lvl1pPr>
          </a:lstStyle>
          <a:p>
            <a:r>
              <a:rPr lang="en-US"/>
              <a:t>Insert Image</a:t>
            </a:r>
          </a:p>
        </p:txBody>
      </p:sp>
      <p:sp>
        <p:nvSpPr>
          <p:cNvPr id="3" name="Picture Placeholder 2"/>
          <p:cNvSpPr>
            <a:spLocks noGrp="1"/>
          </p:cNvSpPr>
          <p:nvPr>
            <p:ph type="pic" sz="quarter" idx="17" hasCustomPrompt="1"/>
          </p:nvPr>
        </p:nvSpPr>
        <p:spPr>
          <a:xfrm>
            <a:off x="6096000" y="3429001"/>
            <a:ext cx="6096000" cy="3429000"/>
          </a:xfrm>
          <a:prstGeom prst="rect">
            <a:avLst/>
          </a:prstGeom>
          <a:pattFill prst="pct10">
            <a:fgClr>
              <a:schemeClr val="tx1"/>
            </a:fgClr>
            <a:bgClr>
              <a:schemeClr val="bg1"/>
            </a:bgClr>
          </a:pattFill>
        </p:spPr>
        <p:txBody>
          <a:bodyPr wrap="square" anchor="ctr">
            <a:noAutofit/>
          </a:bodyPr>
          <a:lstStyle>
            <a:lvl1pPr algn="ctr">
              <a:defRPr sz="1600" b="0" i="0">
                <a:latin typeface="Titillium" charset="0"/>
                <a:ea typeface="Titillium" charset="0"/>
                <a:cs typeface="Titillium" charset="0"/>
              </a:defRPr>
            </a:lvl1pPr>
          </a:lstStyle>
          <a:p>
            <a:r>
              <a:rPr lang="en-US"/>
              <a:t>Insert Image</a:t>
            </a:r>
          </a:p>
        </p:txBody>
      </p:sp>
    </p:spTree>
    <p:extLst>
      <p:ext uri="{BB962C8B-B14F-4D97-AF65-F5344CB8AC3E}">
        <p14:creationId xmlns:p14="http://schemas.microsoft.com/office/powerpoint/2010/main" val="122635114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1128">
          <p15:clr>
            <a:srgbClr val="FBAE40"/>
          </p15:clr>
        </p15:guide>
        <p15:guide id="4" pos="6552">
          <p15:clr>
            <a:srgbClr val="FBAE40"/>
          </p15:clr>
        </p15:guide>
        <p15:guide id="5" orient="horz" pos="480">
          <p15:clr>
            <a:srgbClr val="FBAE40"/>
          </p15:clr>
        </p15:guide>
        <p15:guide id="6" orient="horz"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40_Title Slide">
    <p:spTree>
      <p:nvGrpSpPr>
        <p:cNvPr id="1" name=""/>
        <p:cNvGrpSpPr/>
        <p:nvPr/>
      </p:nvGrpSpPr>
      <p:grpSpPr>
        <a:xfrm>
          <a:off x="0" y="0"/>
          <a:ext cx="0" cy="0"/>
          <a:chOff x="0" y="0"/>
          <a:chExt cx="0" cy="0"/>
        </a:xfrm>
      </p:grpSpPr>
      <p:sp>
        <p:nvSpPr>
          <p:cNvPr id="3" name="Title 64"/>
          <p:cNvSpPr>
            <a:spLocks noGrp="1"/>
          </p:cNvSpPr>
          <p:nvPr>
            <p:ph type="title"/>
          </p:nvPr>
        </p:nvSpPr>
        <p:spPr>
          <a:xfrm>
            <a:off x="1790700" y="1042859"/>
            <a:ext cx="8610600" cy="495486"/>
          </a:xfrm>
          <a:prstGeom prst="rect">
            <a:avLst/>
          </a:prstGeom>
        </p:spPr>
        <p:txBody>
          <a:bodyPr lIns="0" rIns="0"/>
          <a:lstStyle>
            <a:lvl1pPr algn="ctr">
              <a:defRPr sz="3200" b="0" i="0">
                <a:latin typeface="Titillium" charset="0"/>
                <a:ea typeface="Titillium" charset="0"/>
                <a:cs typeface="Titillium" charset="0"/>
              </a:defRPr>
            </a:lvl1pPr>
          </a:lstStyle>
          <a:p>
            <a:r>
              <a:rPr lang="en-US"/>
              <a:t>Click to edit Master title style</a:t>
            </a:r>
          </a:p>
        </p:txBody>
      </p:sp>
    </p:spTree>
    <p:extLst>
      <p:ext uri="{BB962C8B-B14F-4D97-AF65-F5344CB8AC3E}">
        <p14:creationId xmlns:p14="http://schemas.microsoft.com/office/powerpoint/2010/main" val="187564189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1128">
          <p15:clr>
            <a:srgbClr val="FBAE40"/>
          </p15:clr>
        </p15:guide>
        <p15:guide id="4" pos="6552">
          <p15:clr>
            <a:srgbClr val="FBAE40"/>
          </p15:clr>
        </p15:guide>
        <p15:guide id="5" orient="horz" pos="480">
          <p15:clr>
            <a:srgbClr val="FBAE40"/>
          </p15:clr>
        </p15:guide>
        <p15:guide id="6" orient="horz" pos="384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22_Title Slide">
    <p:spTree>
      <p:nvGrpSpPr>
        <p:cNvPr id="1" name=""/>
        <p:cNvGrpSpPr/>
        <p:nvPr/>
      </p:nvGrpSpPr>
      <p:grpSpPr>
        <a:xfrm>
          <a:off x="0" y="0"/>
          <a:ext cx="0" cy="0"/>
          <a:chOff x="0" y="0"/>
          <a:chExt cx="0" cy="0"/>
        </a:xfrm>
      </p:grpSpPr>
      <p:sp>
        <p:nvSpPr>
          <p:cNvPr id="4" name="Picture Placeholder 3"/>
          <p:cNvSpPr>
            <a:spLocks noGrp="1"/>
          </p:cNvSpPr>
          <p:nvPr>
            <p:ph type="pic" sz="quarter" idx="16" hasCustomPrompt="1"/>
          </p:nvPr>
        </p:nvSpPr>
        <p:spPr>
          <a:xfrm>
            <a:off x="6096000" y="0"/>
            <a:ext cx="6096000" cy="6857999"/>
          </a:xfrm>
          <a:prstGeom prst="rect">
            <a:avLst/>
          </a:prstGeom>
          <a:pattFill prst="pct10">
            <a:fgClr>
              <a:schemeClr val="tx1"/>
            </a:fgClr>
            <a:bgClr>
              <a:schemeClr val="bg1"/>
            </a:bgClr>
          </a:pattFill>
        </p:spPr>
        <p:txBody>
          <a:bodyPr wrap="square" anchor="ctr">
            <a:noAutofit/>
          </a:bodyPr>
          <a:lstStyle>
            <a:lvl1pPr algn="ctr">
              <a:defRPr sz="1600" b="0" i="0">
                <a:latin typeface="Titillium" charset="0"/>
                <a:ea typeface="Titillium" charset="0"/>
                <a:cs typeface="Titillium" charset="0"/>
              </a:defRPr>
            </a:lvl1pPr>
          </a:lstStyle>
          <a:p>
            <a:r>
              <a:rPr lang="en-US"/>
              <a:t>Insert Image</a:t>
            </a:r>
          </a:p>
        </p:txBody>
      </p:sp>
    </p:spTree>
    <p:extLst>
      <p:ext uri="{BB962C8B-B14F-4D97-AF65-F5344CB8AC3E}">
        <p14:creationId xmlns:p14="http://schemas.microsoft.com/office/powerpoint/2010/main" val="37946107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1128">
          <p15:clr>
            <a:srgbClr val="FBAE40"/>
          </p15:clr>
        </p15:guide>
        <p15:guide id="4" pos="6552">
          <p15:clr>
            <a:srgbClr val="FBAE40"/>
          </p15:clr>
        </p15:guide>
        <p15:guide id="5" orient="horz" pos="480">
          <p15:clr>
            <a:srgbClr val="FBAE40"/>
          </p15:clr>
        </p15:guide>
        <p15:guide id="6" orient="horz" pos="384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19_Title Slide">
    <p:spTree>
      <p:nvGrpSpPr>
        <p:cNvPr id="1" name=""/>
        <p:cNvGrpSpPr/>
        <p:nvPr/>
      </p:nvGrpSpPr>
      <p:grpSpPr>
        <a:xfrm>
          <a:off x="0" y="0"/>
          <a:ext cx="0" cy="0"/>
          <a:chOff x="0" y="0"/>
          <a:chExt cx="0" cy="0"/>
        </a:xfrm>
      </p:grpSpPr>
      <p:sp>
        <p:nvSpPr>
          <p:cNvPr id="5" name="Picture Placeholder 4"/>
          <p:cNvSpPr>
            <a:spLocks noGrp="1"/>
          </p:cNvSpPr>
          <p:nvPr>
            <p:ph type="pic" sz="quarter" idx="17" hasCustomPrompt="1"/>
          </p:nvPr>
        </p:nvSpPr>
        <p:spPr>
          <a:xfrm>
            <a:off x="1546455" y="0"/>
            <a:ext cx="8999137" cy="4753614"/>
          </a:xfrm>
          <a:custGeom>
            <a:avLst/>
            <a:gdLst>
              <a:gd name="connsiteX0" fmla="*/ 160403 w 8999137"/>
              <a:gd name="connsiteY0" fmla="*/ 0 h 4753614"/>
              <a:gd name="connsiteX1" fmla="*/ 8778621 w 8999137"/>
              <a:gd name="connsiteY1" fmla="*/ 0 h 4753614"/>
              <a:gd name="connsiteX2" fmla="*/ 8830686 w 8999137"/>
              <a:gd name="connsiteY2" fmla="*/ 125692 h 4753614"/>
              <a:gd name="connsiteX3" fmla="*/ 8956500 w 8999137"/>
              <a:gd name="connsiteY3" fmla="*/ 566655 h 4753614"/>
              <a:gd name="connsiteX4" fmla="*/ 8817116 w 8999137"/>
              <a:gd name="connsiteY4" fmla="*/ 1831562 h 4753614"/>
              <a:gd name="connsiteX5" fmla="*/ 8552543 w 8999137"/>
              <a:gd name="connsiteY5" fmla="*/ 2275779 h 4753614"/>
              <a:gd name="connsiteX6" fmla="*/ 8491828 w 8999137"/>
              <a:gd name="connsiteY6" fmla="*/ 2368359 h 4753614"/>
              <a:gd name="connsiteX7" fmla="*/ 8376572 w 8999137"/>
              <a:gd name="connsiteY7" fmla="*/ 2502201 h 4753614"/>
              <a:gd name="connsiteX8" fmla="*/ 8321049 w 8999137"/>
              <a:gd name="connsiteY8" fmla="*/ 2549147 h 4753614"/>
              <a:gd name="connsiteX9" fmla="*/ 7682953 w 8999137"/>
              <a:gd name="connsiteY9" fmla="*/ 3088875 h 4753614"/>
              <a:gd name="connsiteX10" fmla="*/ 6696654 w 8999137"/>
              <a:gd name="connsiteY10" fmla="*/ 3657691 h 4753614"/>
              <a:gd name="connsiteX11" fmla="*/ 5156343 w 8999137"/>
              <a:gd name="connsiteY11" fmla="*/ 4270617 h 4753614"/>
              <a:gd name="connsiteX12" fmla="*/ 3602413 w 8999137"/>
              <a:gd name="connsiteY12" fmla="*/ 4667581 h 4753614"/>
              <a:gd name="connsiteX13" fmla="*/ 2520156 w 8999137"/>
              <a:gd name="connsiteY13" fmla="*/ 4751840 h 4753614"/>
              <a:gd name="connsiteX14" fmla="*/ 1660932 w 8999137"/>
              <a:gd name="connsiteY14" fmla="*/ 4621890 h 4753614"/>
              <a:gd name="connsiteX15" fmla="*/ 1020188 w 8999137"/>
              <a:gd name="connsiteY15" fmla="*/ 4313553 h 4753614"/>
              <a:gd name="connsiteX16" fmla="*/ 922325 w 8999137"/>
              <a:gd name="connsiteY16" fmla="*/ 4246711 h 4753614"/>
              <a:gd name="connsiteX17" fmla="*/ 817674 w 8999137"/>
              <a:gd name="connsiteY17" fmla="*/ 4156590 h 4753614"/>
              <a:gd name="connsiteX18" fmla="*/ 796031 w 8999137"/>
              <a:gd name="connsiteY18" fmla="*/ 4129779 h 4753614"/>
              <a:gd name="connsiteX19" fmla="*/ 657178 w 8999137"/>
              <a:gd name="connsiteY19" fmla="*/ 3981342 h 4753614"/>
              <a:gd name="connsiteX20" fmla="*/ 254230 w 8999137"/>
              <a:gd name="connsiteY20" fmla="*/ 3292333 h 4753614"/>
              <a:gd name="connsiteX21" fmla="*/ 29210 w 8999137"/>
              <a:gd name="connsiteY21" fmla="*/ 2287638 h 4753614"/>
              <a:gd name="connsiteX22" fmla="*/ 18702 w 8999137"/>
              <a:gd name="connsiteY22" fmla="*/ 1167583 h 4753614"/>
              <a:gd name="connsiteX23" fmla="*/ 81464 w 8999137"/>
              <a:gd name="connsiteY23" fmla="*/ 522993 h 4753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999137" h="4753614">
                <a:moveTo>
                  <a:pt x="160403" y="0"/>
                </a:moveTo>
                <a:lnTo>
                  <a:pt x="8778621" y="0"/>
                </a:lnTo>
                <a:lnTo>
                  <a:pt x="8830686" y="125692"/>
                </a:lnTo>
                <a:cubicBezTo>
                  <a:pt x="8884022" y="268426"/>
                  <a:pt x="8926868" y="415063"/>
                  <a:pt x="8956500" y="566655"/>
                </a:cubicBezTo>
                <a:cubicBezTo>
                  <a:pt x="9041356" y="1002437"/>
                  <a:pt x="9001882" y="1424828"/>
                  <a:pt x="8817116" y="1831562"/>
                </a:cubicBezTo>
                <a:cubicBezTo>
                  <a:pt x="8745505" y="1989377"/>
                  <a:pt x="8656388" y="2137016"/>
                  <a:pt x="8552543" y="2275779"/>
                </a:cubicBezTo>
                <a:cubicBezTo>
                  <a:pt x="8530503" y="2305272"/>
                  <a:pt x="8511944" y="2337209"/>
                  <a:pt x="8491828" y="2368359"/>
                </a:cubicBezTo>
                <a:lnTo>
                  <a:pt x="8376572" y="2502201"/>
                </a:lnTo>
                <a:cubicBezTo>
                  <a:pt x="8358065" y="2517851"/>
                  <a:pt x="8337899" y="2531525"/>
                  <a:pt x="8321049" y="2549147"/>
                </a:cubicBezTo>
                <a:cubicBezTo>
                  <a:pt x="8127505" y="2751181"/>
                  <a:pt x="7912204" y="2928481"/>
                  <a:pt x="7682953" y="3088875"/>
                </a:cubicBezTo>
                <a:cubicBezTo>
                  <a:pt x="7370941" y="3307068"/>
                  <a:pt x="7039450" y="3492693"/>
                  <a:pt x="6696654" y="3657691"/>
                </a:cubicBezTo>
                <a:cubicBezTo>
                  <a:pt x="6197909" y="3898611"/>
                  <a:pt x="5682077" y="4097043"/>
                  <a:pt x="5156343" y="4270617"/>
                </a:cubicBezTo>
                <a:cubicBezTo>
                  <a:pt x="4647318" y="4438419"/>
                  <a:pt x="4131460" y="4579103"/>
                  <a:pt x="3602413" y="4667581"/>
                </a:cubicBezTo>
                <a:cubicBezTo>
                  <a:pt x="3244135" y="4727203"/>
                  <a:pt x="2883679" y="4762083"/>
                  <a:pt x="2520156" y="4751840"/>
                </a:cubicBezTo>
                <a:cubicBezTo>
                  <a:pt x="2228356" y="4744000"/>
                  <a:pt x="1940786" y="4706579"/>
                  <a:pt x="1660932" y="4621890"/>
                </a:cubicBezTo>
                <a:cubicBezTo>
                  <a:pt x="1431364" y="4552181"/>
                  <a:pt x="1216374" y="4452545"/>
                  <a:pt x="1020188" y="4313553"/>
                </a:cubicBezTo>
                <a:cubicBezTo>
                  <a:pt x="987911" y="4290659"/>
                  <a:pt x="955143" y="4268980"/>
                  <a:pt x="922325" y="4246711"/>
                </a:cubicBezTo>
                <a:lnTo>
                  <a:pt x="817674" y="4156590"/>
                </a:lnTo>
                <a:cubicBezTo>
                  <a:pt x="810350" y="4147558"/>
                  <a:pt x="804158" y="4137871"/>
                  <a:pt x="796031" y="4129779"/>
                </a:cubicBezTo>
                <a:cubicBezTo>
                  <a:pt x="749835" y="4080201"/>
                  <a:pt x="701165" y="4032838"/>
                  <a:pt x="657178" y="3981342"/>
                </a:cubicBezTo>
                <a:cubicBezTo>
                  <a:pt x="480734" y="3776574"/>
                  <a:pt x="351112" y="3544049"/>
                  <a:pt x="254230" y="3292333"/>
                </a:cubicBezTo>
                <a:cubicBezTo>
                  <a:pt x="129680" y="2968869"/>
                  <a:pt x="63284" y="2631766"/>
                  <a:pt x="29210" y="2287638"/>
                </a:cubicBezTo>
                <a:cubicBezTo>
                  <a:pt x="-7988" y="1914676"/>
                  <a:pt x="-7577" y="1540890"/>
                  <a:pt x="18702" y="1167583"/>
                </a:cubicBezTo>
                <a:cubicBezTo>
                  <a:pt x="33799" y="951712"/>
                  <a:pt x="54828" y="736866"/>
                  <a:pt x="81464" y="522993"/>
                </a:cubicBezTo>
                <a:close/>
              </a:path>
            </a:pathLst>
          </a:custGeom>
          <a:pattFill prst="pct10">
            <a:fgClr>
              <a:schemeClr val="tx1"/>
            </a:fgClr>
            <a:bgClr>
              <a:schemeClr val="bg1"/>
            </a:bgClr>
          </a:pattFill>
        </p:spPr>
        <p:txBody>
          <a:bodyPr wrap="square" anchor="ctr">
            <a:noAutofit/>
          </a:bodyPr>
          <a:lstStyle>
            <a:lvl1pPr algn="ctr">
              <a:defRPr sz="1600" b="0" i="0">
                <a:latin typeface="Titillium" charset="0"/>
                <a:ea typeface="Titillium" charset="0"/>
                <a:cs typeface="Titillium" charset="0"/>
              </a:defRPr>
            </a:lvl1pPr>
          </a:lstStyle>
          <a:p>
            <a:r>
              <a:rPr lang="en-US"/>
              <a:t>Insert Image</a:t>
            </a:r>
          </a:p>
        </p:txBody>
      </p:sp>
    </p:spTree>
    <p:extLst>
      <p:ext uri="{BB962C8B-B14F-4D97-AF65-F5344CB8AC3E}">
        <p14:creationId xmlns:p14="http://schemas.microsoft.com/office/powerpoint/2010/main" val="128264851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1128">
          <p15:clr>
            <a:srgbClr val="FBAE40"/>
          </p15:clr>
        </p15:guide>
        <p15:guide id="4" pos="6552">
          <p15:clr>
            <a:srgbClr val="FBAE40"/>
          </p15:clr>
        </p15:guide>
        <p15:guide id="5" orient="horz" pos="480">
          <p15:clr>
            <a:srgbClr val="FBAE40"/>
          </p15:clr>
        </p15:guide>
        <p15:guide id="6" orient="horz" pos="384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16_Title Slide">
    <p:spTree>
      <p:nvGrpSpPr>
        <p:cNvPr id="1" name=""/>
        <p:cNvGrpSpPr/>
        <p:nvPr/>
      </p:nvGrpSpPr>
      <p:grpSpPr>
        <a:xfrm>
          <a:off x="0" y="0"/>
          <a:ext cx="0" cy="0"/>
          <a:chOff x="0" y="0"/>
          <a:chExt cx="0" cy="0"/>
        </a:xfrm>
      </p:grpSpPr>
      <p:sp>
        <p:nvSpPr>
          <p:cNvPr id="3" name="Picture Placeholder 8"/>
          <p:cNvSpPr>
            <a:spLocks noGrp="1"/>
          </p:cNvSpPr>
          <p:nvPr>
            <p:ph type="pic" sz="quarter" idx="16" hasCustomPrompt="1"/>
          </p:nvPr>
        </p:nvSpPr>
        <p:spPr>
          <a:xfrm>
            <a:off x="-1166474" y="-880532"/>
            <a:ext cx="14709214" cy="8717570"/>
          </a:xfrm>
          <a:prstGeom prst="rect">
            <a:avLst/>
          </a:prstGeom>
          <a:pattFill prst="pct10">
            <a:fgClr>
              <a:schemeClr val="tx1"/>
            </a:fgClr>
            <a:bgClr>
              <a:schemeClr val="bg1"/>
            </a:bgClr>
          </a:pattFill>
          <a:effectLst>
            <a:softEdge rad="635000"/>
          </a:effectLst>
        </p:spPr>
        <p:txBody>
          <a:bodyPr wrap="square" anchor="ctr">
            <a:noAutofit/>
          </a:bodyPr>
          <a:lstStyle>
            <a:lvl1pPr algn="ctr">
              <a:defRPr sz="1600" b="0" i="0">
                <a:latin typeface="Titillium" charset="0"/>
                <a:ea typeface="Titillium" charset="0"/>
                <a:cs typeface="Titillium" charset="0"/>
              </a:defRPr>
            </a:lvl1pPr>
          </a:lstStyle>
          <a:p>
            <a:r>
              <a:rPr lang="en-US"/>
              <a:t>Insert Image</a:t>
            </a:r>
          </a:p>
        </p:txBody>
      </p:sp>
      <p:sp>
        <p:nvSpPr>
          <p:cNvPr id="2" name="Picture Placeholder 8"/>
          <p:cNvSpPr>
            <a:spLocks noGrp="1"/>
          </p:cNvSpPr>
          <p:nvPr>
            <p:ph type="pic" sz="quarter" idx="15" hasCustomPrompt="1"/>
          </p:nvPr>
        </p:nvSpPr>
        <p:spPr>
          <a:xfrm>
            <a:off x="4419600" y="1614703"/>
            <a:ext cx="3352800" cy="3628594"/>
          </a:xfrm>
          <a:custGeom>
            <a:avLst/>
            <a:gdLst>
              <a:gd name="connsiteX0" fmla="*/ 984250 w 1968500"/>
              <a:gd name="connsiteY0" fmla="*/ 0 h 2130425"/>
              <a:gd name="connsiteX1" fmla="*/ 1203975 w 1968500"/>
              <a:gd name="connsiteY1" fmla="*/ 52481 h 2130425"/>
              <a:gd name="connsiteX2" fmla="*/ 1748684 w 1968500"/>
              <a:gd name="connsiteY2" fmla="*/ 367970 h 2130425"/>
              <a:gd name="connsiteX3" fmla="*/ 1968500 w 1968500"/>
              <a:gd name="connsiteY3" fmla="*/ 749122 h 2130425"/>
              <a:gd name="connsiteX4" fmla="*/ 1968500 w 1968500"/>
              <a:gd name="connsiteY4" fmla="*/ 1381303 h 2130425"/>
              <a:gd name="connsiteX5" fmla="*/ 1748684 w 1968500"/>
              <a:gd name="connsiteY5" fmla="*/ 1762455 h 2130425"/>
              <a:gd name="connsiteX6" fmla="*/ 1203975 w 1968500"/>
              <a:gd name="connsiteY6" fmla="*/ 2077944 h 2130425"/>
              <a:gd name="connsiteX7" fmla="*/ 764526 w 1968500"/>
              <a:gd name="connsiteY7" fmla="*/ 2077944 h 2130425"/>
              <a:gd name="connsiteX8" fmla="*/ 219816 w 1968500"/>
              <a:gd name="connsiteY8" fmla="*/ 1762455 h 2130425"/>
              <a:gd name="connsiteX9" fmla="*/ 0 w 1968500"/>
              <a:gd name="connsiteY9" fmla="*/ 1381303 h 2130425"/>
              <a:gd name="connsiteX10" fmla="*/ 0 w 1968500"/>
              <a:gd name="connsiteY10" fmla="*/ 749122 h 2130425"/>
              <a:gd name="connsiteX11" fmla="*/ 219816 w 1968500"/>
              <a:gd name="connsiteY11" fmla="*/ 367970 h 2130425"/>
              <a:gd name="connsiteX12" fmla="*/ 764526 w 1968500"/>
              <a:gd name="connsiteY12" fmla="*/ 52481 h 2130425"/>
              <a:gd name="connsiteX13" fmla="*/ 984250 w 1968500"/>
              <a:gd name="connsiteY13" fmla="*/ 0 h 213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68500" h="2130425">
                <a:moveTo>
                  <a:pt x="984250" y="0"/>
                </a:moveTo>
                <a:cubicBezTo>
                  <a:pt x="1063902" y="0"/>
                  <a:pt x="1143553" y="17494"/>
                  <a:pt x="1203975" y="52481"/>
                </a:cubicBezTo>
                <a:lnTo>
                  <a:pt x="1748684" y="367970"/>
                </a:lnTo>
                <a:cubicBezTo>
                  <a:pt x="1869620" y="437945"/>
                  <a:pt x="1968500" y="609473"/>
                  <a:pt x="1968500" y="749122"/>
                </a:cubicBezTo>
                <a:lnTo>
                  <a:pt x="1968500" y="1381303"/>
                </a:lnTo>
                <a:cubicBezTo>
                  <a:pt x="1968500" y="1520952"/>
                  <a:pt x="1869620" y="1692480"/>
                  <a:pt x="1748684" y="1762455"/>
                </a:cubicBezTo>
                <a:lnTo>
                  <a:pt x="1203975" y="2077944"/>
                </a:lnTo>
                <a:cubicBezTo>
                  <a:pt x="1083131" y="2147919"/>
                  <a:pt x="885370" y="2147919"/>
                  <a:pt x="764526" y="2077944"/>
                </a:cubicBezTo>
                <a:lnTo>
                  <a:pt x="219816" y="1762455"/>
                </a:lnTo>
                <a:cubicBezTo>
                  <a:pt x="98881" y="1692480"/>
                  <a:pt x="0" y="1520952"/>
                  <a:pt x="0" y="1381303"/>
                </a:cubicBezTo>
                <a:lnTo>
                  <a:pt x="0" y="749122"/>
                </a:lnTo>
                <a:cubicBezTo>
                  <a:pt x="0" y="609473"/>
                  <a:pt x="98881" y="437945"/>
                  <a:pt x="219816" y="367970"/>
                </a:cubicBezTo>
                <a:lnTo>
                  <a:pt x="764526" y="52481"/>
                </a:lnTo>
                <a:cubicBezTo>
                  <a:pt x="824948" y="17494"/>
                  <a:pt x="904599" y="0"/>
                  <a:pt x="984250" y="0"/>
                </a:cubicBezTo>
                <a:close/>
              </a:path>
            </a:pathLst>
          </a:custGeom>
          <a:pattFill prst="pct10">
            <a:fgClr>
              <a:schemeClr val="tx1"/>
            </a:fgClr>
            <a:bgClr>
              <a:schemeClr val="bg1"/>
            </a:bgClr>
          </a:pattFill>
        </p:spPr>
        <p:txBody>
          <a:bodyPr wrap="square" anchor="ctr">
            <a:noAutofit/>
          </a:bodyPr>
          <a:lstStyle>
            <a:lvl1pPr algn="ctr">
              <a:defRPr sz="1600" b="0" i="0">
                <a:latin typeface="Titillium" charset="0"/>
                <a:ea typeface="Titillium" charset="0"/>
                <a:cs typeface="Titillium" charset="0"/>
              </a:defRPr>
            </a:lvl1pPr>
          </a:lstStyle>
          <a:p>
            <a:r>
              <a:rPr lang="en-US"/>
              <a:t>Insert Image</a:t>
            </a:r>
          </a:p>
        </p:txBody>
      </p:sp>
    </p:spTree>
    <p:extLst>
      <p:ext uri="{BB962C8B-B14F-4D97-AF65-F5344CB8AC3E}">
        <p14:creationId xmlns:p14="http://schemas.microsoft.com/office/powerpoint/2010/main" val="62959361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1128">
          <p15:clr>
            <a:srgbClr val="FBAE40"/>
          </p15:clr>
        </p15:guide>
        <p15:guide id="4" pos="6552">
          <p15:clr>
            <a:srgbClr val="FBAE40"/>
          </p15:clr>
        </p15:guide>
        <p15:guide id="5" orient="horz" pos="480">
          <p15:clr>
            <a:srgbClr val="FBAE40"/>
          </p15:clr>
        </p15:guide>
        <p15:guide id="6" orient="horz" pos="384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20_Title Slide">
    <p:spTree>
      <p:nvGrpSpPr>
        <p:cNvPr id="1" name=""/>
        <p:cNvGrpSpPr/>
        <p:nvPr/>
      </p:nvGrpSpPr>
      <p:grpSpPr>
        <a:xfrm>
          <a:off x="0" y="0"/>
          <a:ext cx="0" cy="0"/>
          <a:chOff x="0" y="0"/>
          <a:chExt cx="0" cy="0"/>
        </a:xfrm>
      </p:grpSpPr>
      <p:sp>
        <p:nvSpPr>
          <p:cNvPr id="4" name="Picture Placeholder 5"/>
          <p:cNvSpPr>
            <a:spLocks noGrp="1"/>
          </p:cNvSpPr>
          <p:nvPr>
            <p:ph type="pic" sz="quarter" idx="13" hasCustomPrompt="1"/>
          </p:nvPr>
        </p:nvSpPr>
        <p:spPr>
          <a:xfrm>
            <a:off x="0" y="0"/>
            <a:ext cx="12192000" cy="6858000"/>
          </a:xfrm>
          <a:prstGeom prst="rect">
            <a:avLst/>
          </a:prstGeom>
          <a:pattFill prst="pct10">
            <a:fgClr>
              <a:schemeClr val="tx1"/>
            </a:fgClr>
            <a:bgClr>
              <a:schemeClr val="bg1"/>
            </a:bgClr>
          </a:pattFill>
        </p:spPr>
        <p:txBody>
          <a:bodyPr wrap="square" anchor="ctr">
            <a:noAutofit/>
          </a:bodyPr>
          <a:lstStyle>
            <a:lvl1pPr algn="ctr">
              <a:defRPr sz="1600" b="0" i="0">
                <a:latin typeface="Titillium" charset="0"/>
                <a:ea typeface="Titillium" charset="0"/>
                <a:cs typeface="Titillium" charset="0"/>
              </a:defRPr>
            </a:lvl1pPr>
          </a:lstStyle>
          <a:p>
            <a:r>
              <a:rPr lang="en-US"/>
              <a:t>Insert Image</a:t>
            </a:r>
          </a:p>
        </p:txBody>
      </p:sp>
      <p:sp>
        <p:nvSpPr>
          <p:cNvPr id="2" name="Picture Placeholder 8"/>
          <p:cNvSpPr>
            <a:spLocks noGrp="1"/>
          </p:cNvSpPr>
          <p:nvPr>
            <p:ph type="pic" sz="quarter" idx="15" hasCustomPrompt="1"/>
          </p:nvPr>
        </p:nvSpPr>
        <p:spPr>
          <a:xfrm>
            <a:off x="4889157" y="2122885"/>
            <a:ext cx="2413686" cy="2612230"/>
          </a:xfrm>
          <a:custGeom>
            <a:avLst/>
            <a:gdLst>
              <a:gd name="connsiteX0" fmla="*/ 984250 w 1968500"/>
              <a:gd name="connsiteY0" fmla="*/ 0 h 2130425"/>
              <a:gd name="connsiteX1" fmla="*/ 1203975 w 1968500"/>
              <a:gd name="connsiteY1" fmla="*/ 52481 h 2130425"/>
              <a:gd name="connsiteX2" fmla="*/ 1748684 w 1968500"/>
              <a:gd name="connsiteY2" fmla="*/ 367970 h 2130425"/>
              <a:gd name="connsiteX3" fmla="*/ 1968500 w 1968500"/>
              <a:gd name="connsiteY3" fmla="*/ 749122 h 2130425"/>
              <a:gd name="connsiteX4" fmla="*/ 1968500 w 1968500"/>
              <a:gd name="connsiteY4" fmla="*/ 1381303 h 2130425"/>
              <a:gd name="connsiteX5" fmla="*/ 1748684 w 1968500"/>
              <a:gd name="connsiteY5" fmla="*/ 1762455 h 2130425"/>
              <a:gd name="connsiteX6" fmla="*/ 1203975 w 1968500"/>
              <a:gd name="connsiteY6" fmla="*/ 2077944 h 2130425"/>
              <a:gd name="connsiteX7" fmla="*/ 764526 w 1968500"/>
              <a:gd name="connsiteY7" fmla="*/ 2077944 h 2130425"/>
              <a:gd name="connsiteX8" fmla="*/ 219816 w 1968500"/>
              <a:gd name="connsiteY8" fmla="*/ 1762455 h 2130425"/>
              <a:gd name="connsiteX9" fmla="*/ 0 w 1968500"/>
              <a:gd name="connsiteY9" fmla="*/ 1381303 h 2130425"/>
              <a:gd name="connsiteX10" fmla="*/ 0 w 1968500"/>
              <a:gd name="connsiteY10" fmla="*/ 749122 h 2130425"/>
              <a:gd name="connsiteX11" fmla="*/ 219816 w 1968500"/>
              <a:gd name="connsiteY11" fmla="*/ 367970 h 2130425"/>
              <a:gd name="connsiteX12" fmla="*/ 764526 w 1968500"/>
              <a:gd name="connsiteY12" fmla="*/ 52481 h 2130425"/>
              <a:gd name="connsiteX13" fmla="*/ 984250 w 1968500"/>
              <a:gd name="connsiteY13" fmla="*/ 0 h 213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68500" h="2130425">
                <a:moveTo>
                  <a:pt x="984250" y="0"/>
                </a:moveTo>
                <a:cubicBezTo>
                  <a:pt x="1063902" y="0"/>
                  <a:pt x="1143553" y="17494"/>
                  <a:pt x="1203975" y="52481"/>
                </a:cubicBezTo>
                <a:lnTo>
                  <a:pt x="1748684" y="367970"/>
                </a:lnTo>
                <a:cubicBezTo>
                  <a:pt x="1869620" y="437945"/>
                  <a:pt x="1968500" y="609473"/>
                  <a:pt x="1968500" y="749122"/>
                </a:cubicBezTo>
                <a:lnTo>
                  <a:pt x="1968500" y="1381303"/>
                </a:lnTo>
                <a:cubicBezTo>
                  <a:pt x="1968500" y="1520952"/>
                  <a:pt x="1869620" y="1692480"/>
                  <a:pt x="1748684" y="1762455"/>
                </a:cubicBezTo>
                <a:lnTo>
                  <a:pt x="1203975" y="2077944"/>
                </a:lnTo>
                <a:cubicBezTo>
                  <a:pt x="1083131" y="2147919"/>
                  <a:pt x="885370" y="2147919"/>
                  <a:pt x="764526" y="2077944"/>
                </a:cubicBezTo>
                <a:lnTo>
                  <a:pt x="219816" y="1762455"/>
                </a:lnTo>
                <a:cubicBezTo>
                  <a:pt x="98881" y="1692480"/>
                  <a:pt x="0" y="1520952"/>
                  <a:pt x="0" y="1381303"/>
                </a:cubicBezTo>
                <a:lnTo>
                  <a:pt x="0" y="749122"/>
                </a:lnTo>
                <a:cubicBezTo>
                  <a:pt x="0" y="609473"/>
                  <a:pt x="98881" y="437945"/>
                  <a:pt x="219816" y="367970"/>
                </a:cubicBezTo>
                <a:lnTo>
                  <a:pt x="764526" y="52481"/>
                </a:lnTo>
                <a:cubicBezTo>
                  <a:pt x="824948" y="17494"/>
                  <a:pt x="904599" y="0"/>
                  <a:pt x="984250" y="0"/>
                </a:cubicBezTo>
                <a:close/>
              </a:path>
            </a:pathLst>
          </a:custGeom>
          <a:pattFill prst="pct10">
            <a:fgClr>
              <a:schemeClr val="tx1"/>
            </a:fgClr>
            <a:bgClr>
              <a:schemeClr val="bg1"/>
            </a:bgClr>
          </a:pattFill>
        </p:spPr>
        <p:txBody>
          <a:bodyPr wrap="square" anchor="ctr">
            <a:noAutofit/>
          </a:bodyPr>
          <a:lstStyle>
            <a:lvl1pPr algn="ctr">
              <a:defRPr sz="1600" b="0" i="0">
                <a:latin typeface="Titillium" charset="0"/>
                <a:ea typeface="Titillium" charset="0"/>
                <a:cs typeface="Titillium" charset="0"/>
              </a:defRPr>
            </a:lvl1pPr>
          </a:lstStyle>
          <a:p>
            <a:r>
              <a:rPr lang="en-US"/>
              <a:t>Insert Image</a:t>
            </a:r>
          </a:p>
        </p:txBody>
      </p:sp>
    </p:spTree>
    <p:extLst>
      <p:ext uri="{BB962C8B-B14F-4D97-AF65-F5344CB8AC3E}">
        <p14:creationId xmlns:p14="http://schemas.microsoft.com/office/powerpoint/2010/main" val="193151397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1128">
          <p15:clr>
            <a:srgbClr val="FBAE40"/>
          </p15:clr>
        </p15:guide>
        <p15:guide id="4" pos="6552">
          <p15:clr>
            <a:srgbClr val="FBAE40"/>
          </p15:clr>
        </p15:guide>
        <p15:guide id="5" orient="horz" pos="480">
          <p15:clr>
            <a:srgbClr val="FBAE40"/>
          </p15:clr>
        </p15:guide>
        <p15:guide id="6" orient="horz" pos="384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12_Title Slide">
    <p:spTree>
      <p:nvGrpSpPr>
        <p:cNvPr id="1" name=""/>
        <p:cNvGrpSpPr/>
        <p:nvPr/>
      </p:nvGrpSpPr>
      <p:grpSpPr>
        <a:xfrm>
          <a:off x="0" y="0"/>
          <a:ext cx="0" cy="0"/>
          <a:chOff x="0" y="0"/>
          <a:chExt cx="0" cy="0"/>
        </a:xfrm>
      </p:grpSpPr>
      <p:sp>
        <p:nvSpPr>
          <p:cNvPr id="4" name="Picture Placeholder 3"/>
          <p:cNvSpPr>
            <a:spLocks noGrp="1"/>
          </p:cNvSpPr>
          <p:nvPr>
            <p:ph type="pic" sz="quarter" idx="15" hasCustomPrompt="1"/>
          </p:nvPr>
        </p:nvSpPr>
        <p:spPr>
          <a:xfrm>
            <a:off x="4246712" y="762000"/>
            <a:ext cx="3698684" cy="3698680"/>
          </a:xfrm>
          <a:custGeom>
            <a:avLst/>
            <a:gdLst>
              <a:gd name="connsiteX0" fmla="*/ 1090639 w 2181277"/>
              <a:gd name="connsiteY0" fmla="*/ 0 h 2181277"/>
              <a:gd name="connsiteX1" fmla="*/ 1530401 w 2181277"/>
              <a:gd name="connsiteY1" fmla="*/ 181378 h 2181277"/>
              <a:gd name="connsiteX2" fmla="*/ 1999900 w 2181277"/>
              <a:gd name="connsiteY2" fmla="*/ 650877 h 2181277"/>
              <a:gd name="connsiteX3" fmla="*/ 1999900 w 2181277"/>
              <a:gd name="connsiteY3" fmla="*/ 1530401 h 2181277"/>
              <a:gd name="connsiteX4" fmla="*/ 1530401 w 2181277"/>
              <a:gd name="connsiteY4" fmla="*/ 1999900 h 2181277"/>
              <a:gd name="connsiteX5" fmla="*/ 650877 w 2181277"/>
              <a:gd name="connsiteY5" fmla="*/ 1999900 h 2181277"/>
              <a:gd name="connsiteX6" fmla="*/ 181378 w 2181277"/>
              <a:gd name="connsiteY6" fmla="*/ 1530401 h 2181277"/>
              <a:gd name="connsiteX7" fmla="*/ 181378 w 2181277"/>
              <a:gd name="connsiteY7" fmla="*/ 650877 h 2181277"/>
              <a:gd name="connsiteX8" fmla="*/ 650877 w 2181277"/>
              <a:gd name="connsiteY8" fmla="*/ 181378 h 2181277"/>
              <a:gd name="connsiteX9" fmla="*/ 1090639 w 2181277"/>
              <a:gd name="connsiteY9" fmla="*/ 0 h 218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1277" h="2181277">
                <a:moveTo>
                  <a:pt x="1090639" y="0"/>
                </a:moveTo>
                <a:cubicBezTo>
                  <a:pt x="1250061" y="0"/>
                  <a:pt x="1409483" y="60459"/>
                  <a:pt x="1530401" y="181378"/>
                </a:cubicBezTo>
                <a:lnTo>
                  <a:pt x="1999900" y="650877"/>
                </a:lnTo>
                <a:cubicBezTo>
                  <a:pt x="2241737" y="892714"/>
                  <a:pt x="2241737" y="1288564"/>
                  <a:pt x="1999900" y="1530401"/>
                </a:cubicBezTo>
                <a:lnTo>
                  <a:pt x="1530401" y="1999900"/>
                </a:lnTo>
                <a:cubicBezTo>
                  <a:pt x="1288564" y="2241737"/>
                  <a:pt x="892714" y="2241737"/>
                  <a:pt x="650877" y="1999900"/>
                </a:cubicBezTo>
                <a:lnTo>
                  <a:pt x="181378" y="1530401"/>
                </a:lnTo>
                <a:cubicBezTo>
                  <a:pt x="-60459" y="1288564"/>
                  <a:pt x="-60459" y="892714"/>
                  <a:pt x="181378" y="650877"/>
                </a:cubicBezTo>
                <a:lnTo>
                  <a:pt x="650877" y="181378"/>
                </a:lnTo>
                <a:cubicBezTo>
                  <a:pt x="771796" y="60459"/>
                  <a:pt x="931217" y="0"/>
                  <a:pt x="1090639" y="0"/>
                </a:cubicBezTo>
                <a:close/>
              </a:path>
            </a:pathLst>
          </a:custGeom>
          <a:pattFill prst="pct10">
            <a:fgClr>
              <a:schemeClr val="tx1"/>
            </a:fgClr>
            <a:bgClr>
              <a:schemeClr val="bg1"/>
            </a:bgClr>
          </a:pattFill>
        </p:spPr>
        <p:txBody>
          <a:bodyPr wrap="square" anchor="ctr">
            <a:noAutofit/>
          </a:bodyPr>
          <a:lstStyle>
            <a:lvl1pPr algn="ctr">
              <a:defRPr sz="1600" b="0" i="0">
                <a:latin typeface="Titillium" charset="0"/>
                <a:ea typeface="Titillium" charset="0"/>
                <a:cs typeface="Titillium" charset="0"/>
              </a:defRPr>
            </a:lvl1pPr>
          </a:lstStyle>
          <a:p>
            <a:r>
              <a:rPr lang="en-US"/>
              <a:t>Insert Image</a:t>
            </a:r>
          </a:p>
        </p:txBody>
      </p:sp>
    </p:spTree>
    <p:extLst>
      <p:ext uri="{BB962C8B-B14F-4D97-AF65-F5344CB8AC3E}">
        <p14:creationId xmlns:p14="http://schemas.microsoft.com/office/powerpoint/2010/main" val="124741208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1128">
          <p15:clr>
            <a:srgbClr val="FBAE40"/>
          </p15:clr>
        </p15:guide>
        <p15:guide id="4" pos="6552">
          <p15:clr>
            <a:srgbClr val="FBAE40"/>
          </p15:clr>
        </p15:guide>
        <p15:guide id="5" orient="horz" pos="480">
          <p15:clr>
            <a:srgbClr val="FBAE40"/>
          </p15:clr>
        </p15:guide>
        <p15:guide id="6" orient="horz" pos="3840">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37_Title Slide">
    <p:spTree>
      <p:nvGrpSpPr>
        <p:cNvPr id="1" name=""/>
        <p:cNvGrpSpPr/>
        <p:nvPr/>
      </p:nvGrpSpPr>
      <p:grpSpPr>
        <a:xfrm>
          <a:off x="0" y="0"/>
          <a:ext cx="0" cy="0"/>
          <a:chOff x="0" y="0"/>
          <a:chExt cx="0" cy="0"/>
        </a:xfrm>
      </p:grpSpPr>
      <p:sp>
        <p:nvSpPr>
          <p:cNvPr id="11" name="Picture Placeholder 3"/>
          <p:cNvSpPr>
            <a:spLocks noGrp="1"/>
          </p:cNvSpPr>
          <p:nvPr>
            <p:ph type="pic" sz="quarter" idx="23" hasCustomPrompt="1"/>
          </p:nvPr>
        </p:nvSpPr>
        <p:spPr>
          <a:xfrm>
            <a:off x="4150471" y="3677974"/>
            <a:ext cx="1664796" cy="1664795"/>
          </a:xfrm>
          <a:custGeom>
            <a:avLst/>
            <a:gdLst>
              <a:gd name="connsiteX0" fmla="*/ 1090639 w 2181277"/>
              <a:gd name="connsiteY0" fmla="*/ 0 h 2181277"/>
              <a:gd name="connsiteX1" fmla="*/ 1530401 w 2181277"/>
              <a:gd name="connsiteY1" fmla="*/ 181378 h 2181277"/>
              <a:gd name="connsiteX2" fmla="*/ 1999900 w 2181277"/>
              <a:gd name="connsiteY2" fmla="*/ 650877 h 2181277"/>
              <a:gd name="connsiteX3" fmla="*/ 1999900 w 2181277"/>
              <a:gd name="connsiteY3" fmla="*/ 1530401 h 2181277"/>
              <a:gd name="connsiteX4" fmla="*/ 1530401 w 2181277"/>
              <a:gd name="connsiteY4" fmla="*/ 1999900 h 2181277"/>
              <a:gd name="connsiteX5" fmla="*/ 650877 w 2181277"/>
              <a:gd name="connsiteY5" fmla="*/ 1999900 h 2181277"/>
              <a:gd name="connsiteX6" fmla="*/ 181378 w 2181277"/>
              <a:gd name="connsiteY6" fmla="*/ 1530401 h 2181277"/>
              <a:gd name="connsiteX7" fmla="*/ 181378 w 2181277"/>
              <a:gd name="connsiteY7" fmla="*/ 650877 h 2181277"/>
              <a:gd name="connsiteX8" fmla="*/ 650877 w 2181277"/>
              <a:gd name="connsiteY8" fmla="*/ 181378 h 2181277"/>
              <a:gd name="connsiteX9" fmla="*/ 1090639 w 2181277"/>
              <a:gd name="connsiteY9" fmla="*/ 0 h 218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1277" h="2181277">
                <a:moveTo>
                  <a:pt x="1090639" y="0"/>
                </a:moveTo>
                <a:cubicBezTo>
                  <a:pt x="1250061" y="0"/>
                  <a:pt x="1409483" y="60459"/>
                  <a:pt x="1530401" y="181378"/>
                </a:cubicBezTo>
                <a:lnTo>
                  <a:pt x="1999900" y="650877"/>
                </a:lnTo>
                <a:cubicBezTo>
                  <a:pt x="2241737" y="892714"/>
                  <a:pt x="2241737" y="1288564"/>
                  <a:pt x="1999900" y="1530401"/>
                </a:cubicBezTo>
                <a:lnTo>
                  <a:pt x="1530401" y="1999900"/>
                </a:lnTo>
                <a:cubicBezTo>
                  <a:pt x="1288564" y="2241737"/>
                  <a:pt x="892714" y="2241737"/>
                  <a:pt x="650877" y="1999900"/>
                </a:cubicBezTo>
                <a:lnTo>
                  <a:pt x="181378" y="1530401"/>
                </a:lnTo>
                <a:cubicBezTo>
                  <a:pt x="-60459" y="1288564"/>
                  <a:pt x="-60459" y="892714"/>
                  <a:pt x="181378" y="650877"/>
                </a:cubicBezTo>
                <a:lnTo>
                  <a:pt x="650877" y="181378"/>
                </a:lnTo>
                <a:cubicBezTo>
                  <a:pt x="771796" y="60459"/>
                  <a:pt x="931217" y="0"/>
                  <a:pt x="1090639" y="0"/>
                </a:cubicBezTo>
                <a:close/>
              </a:path>
            </a:pathLst>
          </a:custGeom>
          <a:pattFill prst="pct10">
            <a:fgClr>
              <a:schemeClr val="tx1"/>
            </a:fgClr>
            <a:bgClr>
              <a:schemeClr val="bg1"/>
            </a:bgClr>
          </a:pattFill>
          <a:effectLst>
            <a:softEdge rad="63500"/>
          </a:effectLst>
        </p:spPr>
        <p:txBody>
          <a:bodyPr wrap="square" anchor="ctr">
            <a:noAutofit/>
          </a:bodyPr>
          <a:lstStyle>
            <a:lvl1pPr algn="ctr">
              <a:defRPr sz="1600" b="0" i="0">
                <a:latin typeface="Titillium" charset="0"/>
                <a:ea typeface="Titillium" charset="0"/>
                <a:cs typeface="Titillium" charset="0"/>
              </a:defRPr>
            </a:lvl1pPr>
          </a:lstStyle>
          <a:p>
            <a:r>
              <a:rPr lang="en-US"/>
              <a:t>Insert Image</a:t>
            </a:r>
          </a:p>
        </p:txBody>
      </p:sp>
      <p:sp>
        <p:nvSpPr>
          <p:cNvPr id="4" name="Picture Placeholder 3"/>
          <p:cNvSpPr>
            <a:spLocks noGrp="1"/>
          </p:cNvSpPr>
          <p:nvPr>
            <p:ph type="pic" sz="quarter" idx="15" hasCustomPrompt="1"/>
          </p:nvPr>
        </p:nvSpPr>
        <p:spPr>
          <a:xfrm>
            <a:off x="4729533" y="2062480"/>
            <a:ext cx="2733042" cy="2733040"/>
          </a:xfrm>
          <a:custGeom>
            <a:avLst/>
            <a:gdLst>
              <a:gd name="connsiteX0" fmla="*/ 1090639 w 2181277"/>
              <a:gd name="connsiteY0" fmla="*/ 0 h 2181277"/>
              <a:gd name="connsiteX1" fmla="*/ 1530401 w 2181277"/>
              <a:gd name="connsiteY1" fmla="*/ 181378 h 2181277"/>
              <a:gd name="connsiteX2" fmla="*/ 1999900 w 2181277"/>
              <a:gd name="connsiteY2" fmla="*/ 650877 h 2181277"/>
              <a:gd name="connsiteX3" fmla="*/ 1999900 w 2181277"/>
              <a:gd name="connsiteY3" fmla="*/ 1530401 h 2181277"/>
              <a:gd name="connsiteX4" fmla="*/ 1530401 w 2181277"/>
              <a:gd name="connsiteY4" fmla="*/ 1999900 h 2181277"/>
              <a:gd name="connsiteX5" fmla="*/ 650877 w 2181277"/>
              <a:gd name="connsiteY5" fmla="*/ 1999900 h 2181277"/>
              <a:gd name="connsiteX6" fmla="*/ 181378 w 2181277"/>
              <a:gd name="connsiteY6" fmla="*/ 1530401 h 2181277"/>
              <a:gd name="connsiteX7" fmla="*/ 181378 w 2181277"/>
              <a:gd name="connsiteY7" fmla="*/ 650877 h 2181277"/>
              <a:gd name="connsiteX8" fmla="*/ 650877 w 2181277"/>
              <a:gd name="connsiteY8" fmla="*/ 181378 h 2181277"/>
              <a:gd name="connsiteX9" fmla="*/ 1090639 w 2181277"/>
              <a:gd name="connsiteY9" fmla="*/ 0 h 218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1277" h="2181277">
                <a:moveTo>
                  <a:pt x="1090639" y="0"/>
                </a:moveTo>
                <a:cubicBezTo>
                  <a:pt x="1250061" y="0"/>
                  <a:pt x="1409483" y="60459"/>
                  <a:pt x="1530401" y="181378"/>
                </a:cubicBezTo>
                <a:lnTo>
                  <a:pt x="1999900" y="650877"/>
                </a:lnTo>
                <a:cubicBezTo>
                  <a:pt x="2241737" y="892714"/>
                  <a:pt x="2241737" y="1288564"/>
                  <a:pt x="1999900" y="1530401"/>
                </a:cubicBezTo>
                <a:lnTo>
                  <a:pt x="1530401" y="1999900"/>
                </a:lnTo>
                <a:cubicBezTo>
                  <a:pt x="1288564" y="2241737"/>
                  <a:pt x="892714" y="2241737"/>
                  <a:pt x="650877" y="1999900"/>
                </a:cubicBezTo>
                <a:lnTo>
                  <a:pt x="181378" y="1530401"/>
                </a:lnTo>
                <a:cubicBezTo>
                  <a:pt x="-60459" y="1288564"/>
                  <a:pt x="-60459" y="892714"/>
                  <a:pt x="181378" y="650877"/>
                </a:cubicBezTo>
                <a:lnTo>
                  <a:pt x="650877" y="181378"/>
                </a:lnTo>
                <a:cubicBezTo>
                  <a:pt x="771796" y="60459"/>
                  <a:pt x="931217" y="0"/>
                  <a:pt x="1090639" y="0"/>
                </a:cubicBezTo>
                <a:close/>
              </a:path>
            </a:pathLst>
          </a:custGeom>
          <a:pattFill prst="pct10">
            <a:fgClr>
              <a:schemeClr val="tx1"/>
            </a:fgClr>
            <a:bgClr>
              <a:schemeClr val="bg1"/>
            </a:bgClr>
          </a:pattFill>
        </p:spPr>
        <p:txBody>
          <a:bodyPr wrap="square" anchor="ctr">
            <a:noAutofit/>
          </a:bodyPr>
          <a:lstStyle>
            <a:lvl1pPr algn="ctr">
              <a:defRPr sz="1600" b="0" i="0">
                <a:latin typeface="Titillium" charset="0"/>
                <a:ea typeface="Titillium" charset="0"/>
                <a:cs typeface="Titillium" charset="0"/>
              </a:defRPr>
            </a:lvl1pPr>
          </a:lstStyle>
          <a:p>
            <a:r>
              <a:rPr lang="en-US"/>
              <a:t>Insert Image</a:t>
            </a:r>
          </a:p>
        </p:txBody>
      </p:sp>
      <p:sp>
        <p:nvSpPr>
          <p:cNvPr id="3" name="Picture Placeholder 3"/>
          <p:cNvSpPr>
            <a:spLocks noGrp="1"/>
          </p:cNvSpPr>
          <p:nvPr>
            <p:ph type="pic" sz="quarter" idx="16" hasCustomPrompt="1"/>
          </p:nvPr>
        </p:nvSpPr>
        <p:spPr>
          <a:xfrm>
            <a:off x="7819563" y="1546995"/>
            <a:ext cx="1531486" cy="1531485"/>
          </a:xfrm>
          <a:custGeom>
            <a:avLst/>
            <a:gdLst>
              <a:gd name="connsiteX0" fmla="*/ 1090639 w 2181277"/>
              <a:gd name="connsiteY0" fmla="*/ 0 h 2181277"/>
              <a:gd name="connsiteX1" fmla="*/ 1530401 w 2181277"/>
              <a:gd name="connsiteY1" fmla="*/ 181378 h 2181277"/>
              <a:gd name="connsiteX2" fmla="*/ 1999900 w 2181277"/>
              <a:gd name="connsiteY2" fmla="*/ 650877 h 2181277"/>
              <a:gd name="connsiteX3" fmla="*/ 1999900 w 2181277"/>
              <a:gd name="connsiteY3" fmla="*/ 1530401 h 2181277"/>
              <a:gd name="connsiteX4" fmla="*/ 1530401 w 2181277"/>
              <a:gd name="connsiteY4" fmla="*/ 1999900 h 2181277"/>
              <a:gd name="connsiteX5" fmla="*/ 650877 w 2181277"/>
              <a:gd name="connsiteY5" fmla="*/ 1999900 h 2181277"/>
              <a:gd name="connsiteX6" fmla="*/ 181378 w 2181277"/>
              <a:gd name="connsiteY6" fmla="*/ 1530401 h 2181277"/>
              <a:gd name="connsiteX7" fmla="*/ 181378 w 2181277"/>
              <a:gd name="connsiteY7" fmla="*/ 650877 h 2181277"/>
              <a:gd name="connsiteX8" fmla="*/ 650877 w 2181277"/>
              <a:gd name="connsiteY8" fmla="*/ 181378 h 2181277"/>
              <a:gd name="connsiteX9" fmla="*/ 1090639 w 2181277"/>
              <a:gd name="connsiteY9" fmla="*/ 0 h 218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1277" h="2181277">
                <a:moveTo>
                  <a:pt x="1090639" y="0"/>
                </a:moveTo>
                <a:cubicBezTo>
                  <a:pt x="1250061" y="0"/>
                  <a:pt x="1409483" y="60459"/>
                  <a:pt x="1530401" y="181378"/>
                </a:cubicBezTo>
                <a:lnTo>
                  <a:pt x="1999900" y="650877"/>
                </a:lnTo>
                <a:cubicBezTo>
                  <a:pt x="2241737" y="892714"/>
                  <a:pt x="2241737" y="1288564"/>
                  <a:pt x="1999900" y="1530401"/>
                </a:cubicBezTo>
                <a:lnTo>
                  <a:pt x="1530401" y="1999900"/>
                </a:lnTo>
                <a:cubicBezTo>
                  <a:pt x="1288564" y="2241737"/>
                  <a:pt x="892714" y="2241737"/>
                  <a:pt x="650877" y="1999900"/>
                </a:cubicBezTo>
                <a:lnTo>
                  <a:pt x="181378" y="1530401"/>
                </a:lnTo>
                <a:cubicBezTo>
                  <a:pt x="-60459" y="1288564"/>
                  <a:pt x="-60459" y="892714"/>
                  <a:pt x="181378" y="650877"/>
                </a:cubicBezTo>
                <a:lnTo>
                  <a:pt x="650877" y="181378"/>
                </a:lnTo>
                <a:cubicBezTo>
                  <a:pt x="771796" y="60459"/>
                  <a:pt x="931217" y="0"/>
                  <a:pt x="1090639" y="0"/>
                </a:cubicBezTo>
                <a:close/>
              </a:path>
            </a:pathLst>
          </a:custGeom>
          <a:pattFill prst="pct10">
            <a:fgClr>
              <a:schemeClr val="tx1"/>
            </a:fgClr>
            <a:bgClr>
              <a:schemeClr val="bg1"/>
            </a:bgClr>
          </a:pattFill>
          <a:effectLst>
            <a:softEdge rad="63500"/>
          </a:effectLst>
        </p:spPr>
        <p:txBody>
          <a:bodyPr wrap="square" anchor="ctr">
            <a:noAutofit/>
          </a:bodyPr>
          <a:lstStyle>
            <a:lvl1pPr algn="ctr">
              <a:defRPr sz="1600" b="0" i="0">
                <a:latin typeface="Titillium" charset="0"/>
                <a:ea typeface="Titillium" charset="0"/>
                <a:cs typeface="Titillium" charset="0"/>
              </a:defRPr>
            </a:lvl1pPr>
          </a:lstStyle>
          <a:p>
            <a:r>
              <a:rPr lang="en-US"/>
              <a:t>Insert Image</a:t>
            </a:r>
          </a:p>
        </p:txBody>
      </p:sp>
      <p:sp>
        <p:nvSpPr>
          <p:cNvPr id="5" name="Picture Placeholder 3"/>
          <p:cNvSpPr>
            <a:spLocks noGrp="1"/>
          </p:cNvSpPr>
          <p:nvPr>
            <p:ph type="pic" sz="quarter" idx="17" hasCustomPrompt="1"/>
          </p:nvPr>
        </p:nvSpPr>
        <p:spPr>
          <a:xfrm>
            <a:off x="7950253" y="2679727"/>
            <a:ext cx="1904947" cy="1904946"/>
          </a:xfrm>
          <a:custGeom>
            <a:avLst/>
            <a:gdLst>
              <a:gd name="connsiteX0" fmla="*/ 1090639 w 2181277"/>
              <a:gd name="connsiteY0" fmla="*/ 0 h 2181277"/>
              <a:gd name="connsiteX1" fmla="*/ 1530401 w 2181277"/>
              <a:gd name="connsiteY1" fmla="*/ 181378 h 2181277"/>
              <a:gd name="connsiteX2" fmla="*/ 1999900 w 2181277"/>
              <a:gd name="connsiteY2" fmla="*/ 650877 h 2181277"/>
              <a:gd name="connsiteX3" fmla="*/ 1999900 w 2181277"/>
              <a:gd name="connsiteY3" fmla="*/ 1530401 h 2181277"/>
              <a:gd name="connsiteX4" fmla="*/ 1530401 w 2181277"/>
              <a:gd name="connsiteY4" fmla="*/ 1999900 h 2181277"/>
              <a:gd name="connsiteX5" fmla="*/ 650877 w 2181277"/>
              <a:gd name="connsiteY5" fmla="*/ 1999900 h 2181277"/>
              <a:gd name="connsiteX6" fmla="*/ 181378 w 2181277"/>
              <a:gd name="connsiteY6" fmla="*/ 1530401 h 2181277"/>
              <a:gd name="connsiteX7" fmla="*/ 181378 w 2181277"/>
              <a:gd name="connsiteY7" fmla="*/ 650877 h 2181277"/>
              <a:gd name="connsiteX8" fmla="*/ 650877 w 2181277"/>
              <a:gd name="connsiteY8" fmla="*/ 181378 h 2181277"/>
              <a:gd name="connsiteX9" fmla="*/ 1090639 w 2181277"/>
              <a:gd name="connsiteY9" fmla="*/ 0 h 218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1277" h="2181277">
                <a:moveTo>
                  <a:pt x="1090639" y="0"/>
                </a:moveTo>
                <a:cubicBezTo>
                  <a:pt x="1250061" y="0"/>
                  <a:pt x="1409483" y="60459"/>
                  <a:pt x="1530401" y="181378"/>
                </a:cubicBezTo>
                <a:lnTo>
                  <a:pt x="1999900" y="650877"/>
                </a:lnTo>
                <a:cubicBezTo>
                  <a:pt x="2241737" y="892714"/>
                  <a:pt x="2241737" y="1288564"/>
                  <a:pt x="1999900" y="1530401"/>
                </a:cubicBezTo>
                <a:lnTo>
                  <a:pt x="1530401" y="1999900"/>
                </a:lnTo>
                <a:cubicBezTo>
                  <a:pt x="1288564" y="2241737"/>
                  <a:pt x="892714" y="2241737"/>
                  <a:pt x="650877" y="1999900"/>
                </a:cubicBezTo>
                <a:lnTo>
                  <a:pt x="181378" y="1530401"/>
                </a:lnTo>
                <a:cubicBezTo>
                  <a:pt x="-60459" y="1288564"/>
                  <a:pt x="-60459" y="892714"/>
                  <a:pt x="181378" y="650877"/>
                </a:cubicBezTo>
                <a:lnTo>
                  <a:pt x="650877" y="181378"/>
                </a:lnTo>
                <a:cubicBezTo>
                  <a:pt x="771796" y="60459"/>
                  <a:pt x="931217" y="0"/>
                  <a:pt x="1090639" y="0"/>
                </a:cubicBezTo>
                <a:close/>
              </a:path>
            </a:pathLst>
          </a:custGeom>
          <a:pattFill prst="pct10">
            <a:fgClr>
              <a:schemeClr val="tx1"/>
            </a:fgClr>
            <a:bgClr>
              <a:schemeClr val="bg1"/>
            </a:bgClr>
          </a:pattFill>
          <a:effectLst>
            <a:softEdge rad="31750"/>
          </a:effectLst>
        </p:spPr>
        <p:txBody>
          <a:bodyPr wrap="square" anchor="ctr">
            <a:noAutofit/>
          </a:bodyPr>
          <a:lstStyle>
            <a:lvl1pPr algn="ctr">
              <a:defRPr sz="1600" b="0" i="0">
                <a:latin typeface="Titillium" charset="0"/>
                <a:ea typeface="Titillium" charset="0"/>
                <a:cs typeface="Titillium" charset="0"/>
              </a:defRPr>
            </a:lvl1pPr>
          </a:lstStyle>
          <a:p>
            <a:r>
              <a:rPr lang="en-US"/>
              <a:t>Insert Image</a:t>
            </a:r>
          </a:p>
        </p:txBody>
      </p:sp>
      <p:sp>
        <p:nvSpPr>
          <p:cNvPr id="7" name="Picture Placeholder 3"/>
          <p:cNvSpPr>
            <a:spLocks noGrp="1"/>
          </p:cNvSpPr>
          <p:nvPr>
            <p:ph type="pic" sz="quarter" idx="19" hasCustomPrompt="1"/>
          </p:nvPr>
        </p:nvSpPr>
        <p:spPr>
          <a:xfrm>
            <a:off x="3082385" y="2062480"/>
            <a:ext cx="1120114" cy="1120113"/>
          </a:xfrm>
          <a:custGeom>
            <a:avLst/>
            <a:gdLst>
              <a:gd name="connsiteX0" fmla="*/ 1090639 w 2181277"/>
              <a:gd name="connsiteY0" fmla="*/ 0 h 2181277"/>
              <a:gd name="connsiteX1" fmla="*/ 1530401 w 2181277"/>
              <a:gd name="connsiteY1" fmla="*/ 181378 h 2181277"/>
              <a:gd name="connsiteX2" fmla="*/ 1999900 w 2181277"/>
              <a:gd name="connsiteY2" fmla="*/ 650877 h 2181277"/>
              <a:gd name="connsiteX3" fmla="*/ 1999900 w 2181277"/>
              <a:gd name="connsiteY3" fmla="*/ 1530401 h 2181277"/>
              <a:gd name="connsiteX4" fmla="*/ 1530401 w 2181277"/>
              <a:gd name="connsiteY4" fmla="*/ 1999900 h 2181277"/>
              <a:gd name="connsiteX5" fmla="*/ 650877 w 2181277"/>
              <a:gd name="connsiteY5" fmla="*/ 1999900 h 2181277"/>
              <a:gd name="connsiteX6" fmla="*/ 181378 w 2181277"/>
              <a:gd name="connsiteY6" fmla="*/ 1530401 h 2181277"/>
              <a:gd name="connsiteX7" fmla="*/ 181378 w 2181277"/>
              <a:gd name="connsiteY7" fmla="*/ 650877 h 2181277"/>
              <a:gd name="connsiteX8" fmla="*/ 650877 w 2181277"/>
              <a:gd name="connsiteY8" fmla="*/ 181378 h 2181277"/>
              <a:gd name="connsiteX9" fmla="*/ 1090639 w 2181277"/>
              <a:gd name="connsiteY9" fmla="*/ 0 h 218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1277" h="2181277">
                <a:moveTo>
                  <a:pt x="1090639" y="0"/>
                </a:moveTo>
                <a:cubicBezTo>
                  <a:pt x="1250061" y="0"/>
                  <a:pt x="1409483" y="60459"/>
                  <a:pt x="1530401" y="181378"/>
                </a:cubicBezTo>
                <a:lnTo>
                  <a:pt x="1999900" y="650877"/>
                </a:lnTo>
                <a:cubicBezTo>
                  <a:pt x="2241737" y="892714"/>
                  <a:pt x="2241737" y="1288564"/>
                  <a:pt x="1999900" y="1530401"/>
                </a:cubicBezTo>
                <a:lnTo>
                  <a:pt x="1530401" y="1999900"/>
                </a:lnTo>
                <a:cubicBezTo>
                  <a:pt x="1288564" y="2241737"/>
                  <a:pt x="892714" y="2241737"/>
                  <a:pt x="650877" y="1999900"/>
                </a:cubicBezTo>
                <a:lnTo>
                  <a:pt x="181378" y="1530401"/>
                </a:lnTo>
                <a:cubicBezTo>
                  <a:pt x="-60459" y="1288564"/>
                  <a:pt x="-60459" y="892714"/>
                  <a:pt x="181378" y="650877"/>
                </a:cubicBezTo>
                <a:lnTo>
                  <a:pt x="650877" y="181378"/>
                </a:lnTo>
                <a:cubicBezTo>
                  <a:pt x="771796" y="60459"/>
                  <a:pt x="931217" y="0"/>
                  <a:pt x="1090639" y="0"/>
                </a:cubicBezTo>
                <a:close/>
              </a:path>
            </a:pathLst>
          </a:custGeom>
          <a:pattFill prst="pct10">
            <a:fgClr>
              <a:schemeClr val="tx1"/>
            </a:fgClr>
            <a:bgClr>
              <a:schemeClr val="bg1"/>
            </a:bgClr>
          </a:pattFill>
          <a:effectLst>
            <a:softEdge rad="127000"/>
          </a:effectLst>
        </p:spPr>
        <p:txBody>
          <a:bodyPr wrap="square" anchor="ctr">
            <a:noAutofit/>
          </a:bodyPr>
          <a:lstStyle>
            <a:lvl1pPr algn="ctr">
              <a:defRPr sz="1600" b="0" i="0">
                <a:latin typeface="Titillium" charset="0"/>
                <a:ea typeface="Titillium" charset="0"/>
                <a:cs typeface="Titillium" charset="0"/>
              </a:defRPr>
            </a:lvl1pPr>
          </a:lstStyle>
          <a:p>
            <a:r>
              <a:rPr lang="en-US"/>
              <a:t>Insert Image</a:t>
            </a:r>
          </a:p>
        </p:txBody>
      </p:sp>
      <p:sp>
        <p:nvSpPr>
          <p:cNvPr id="6" name="Picture Placeholder 3"/>
          <p:cNvSpPr>
            <a:spLocks noGrp="1"/>
          </p:cNvSpPr>
          <p:nvPr>
            <p:ph type="pic" sz="quarter" idx="18" hasCustomPrompt="1"/>
          </p:nvPr>
        </p:nvSpPr>
        <p:spPr>
          <a:xfrm>
            <a:off x="3082385" y="602811"/>
            <a:ext cx="1904947" cy="1904946"/>
          </a:xfrm>
          <a:custGeom>
            <a:avLst/>
            <a:gdLst>
              <a:gd name="connsiteX0" fmla="*/ 1090639 w 2181277"/>
              <a:gd name="connsiteY0" fmla="*/ 0 h 2181277"/>
              <a:gd name="connsiteX1" fmla="*/ 1530401 w 2181277"/>
              <a:gd name="connsiteY1" fmla="*/ 181378 h 2181277"/>
              <a:gd name="connsiteX2" fmla="*/ 1999900 w 2181277"/>
              <a:gd name="connsiteY2" fmla="*/ 650877 h 2181277"/>
              <a:gd name="connsiteX3" fmla="*/ 1999900 w 2181277"/>
              <a:gd name="connsiteY3" fmla="*/ 1530401 h 2181277"/>
              <a:gd name="connsiteX4" fmla="*/ 1530401 w 2181277"/>
              <a:gd name="connsiteY4" fmla="*/ 1999900 h 2181277"/>
              <a:gd name="connsiteX5" fmla="*/ 650877 w 2181277"/>
              <a:gd name="connsiteY5" fmla="*/ 1999900 h 2181277"/>
              <a:gd name="connsiteX6" fmla="*/ 181378 w 2181277"/>
              <a:gd name="connsiteY6" fmla="*/ 1530401 h 2181277"/>
              <a:gd name="connsiteX7" fmla="*/ 181378 w 2181277"/>
              <a:gd name="connsiteY7" fmla="*/ 650877 h 2181277"/>
              <a:gd name="connsiteX8" fmla="*/ 650877 w 2181277"/>
              <a:gd name="connsiteY8" fmla="*/ 181378 h 2181277"/>
              <a:gd name="connsiteX9" fmla="*/ 1090639 w 2181277"/>
              <a:gd name="connsiteY9" fmla="*/ 0 h 218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1277" h="2181277">
                <a:moveTo>
                  <a:pt x="1090639" y="0"/>
                </a:moveTo>
                <a:cubicBezTo>
                  <a:pt x="1250061" y="0"/>
                  <a:pt x="1409483" y="60459"/>
                  <a:pt x="1530401" y="181378"/>
                </a:cubicBezTo>
                <a:lnTo>
                  <a:pt x="1999900" y="650877"/>
                </a:lnTo>
                <a:cubicBezTo>
                  <a:pt x="2241737" y="892714"/>
                  <a:pt x="2241737" y="1288564"/>
                  <a:pt x="1999900" y="1530401"/>
                </a:cubicBezTo>
                <a:lnTo>
                  <a:pt x="1530401" y="1999900"/>
                </a:lnTo>
                <a:cubicBezTo>
                  <a:pt x="1288564" y="2241737"/>
                  <a:pt x="892714" y="2241737"/>
                  <a:pt x="650877" y="1999900"/>
                </a:cubicBezTo>
                <a:lnTo>
                  <a:pt x="181378" y="1530401"/>
                </a:lnTo>
                <a:cubicBezTo>
                  <a:pt x="-60459" y="1288564"/>
                  <a:pt x="-60459" y="892714"/>
                  <a:pt x="181378" y="650877"/>
                </a:cubicBezTo>
                <a:lnTo>
                  <a:pt x="650877" y="181378"/>
                </a:lnTo>
                <a:cubicBezTo>
                  <a:pt x="771796" y="60459"/>
                  <a:pt x="931217" y="0"/>
                  <a:pt x="1090639" y="0"/>
                </a:cubicBezTo>
                <a:close/>
              </a:path>
            </a:pathLst>
          </a:custGeom>
          <a:pattFill prst="pct10">
            <a:fgClr>
              <a:schemeClr val="tx1"/>
            </a:fgClr>
            <a:bgClr>
              <a:schemeClr val="bg1"/>
            </a:bgClr>
          </a:pattFill>
          <a:effectLst>
            <a:softEdge rad="31750"/>
          </a:effectLst>
        </p:spPr>
        <p:txBody>
          <a:bodyPr wrap="square" anchor="ctr">
            <a:noAutofit/>
          </a:bodyPr>
          <a:lstStyle>
            <a:lvl1pPr algn="ctr">
              <a:defRPr sz="1600" b="0" i="0">
                <a:latin typeface="Titillium" charset="0"/>
                <a:ea typeface="Titillium" charset="0"/>
                <a:cs typeface="Titillium" charset="0"/>
              </a:defRPr>
            </a:lvl1pPr>
          </a:lstStyle>
          <a:p>
            <a:r>
              <a:rPr lang="en-US"/>
              <a:t>Insert Image</a:t>
            </a:r>
          </a:p>
        </p:txBody>
      </p:sp>
      <p:sp>
        <p:nvSpPr>
          <p:cNvPr id="8" name="Picture Placeholder 3"/>
          <p:cNvSpPr>
            <a:spLocks noGrp="1"/>
          </p:cNvSpPr>
          <p:nvPr>
            <p:ph type="pic" sz="quarter" idx="20" hasCustomPrompt="1"/>
          </p:nvPr>
        </p:nvSpPr>
        <p:spPr>
          <a:xfrm>
            <a:off x="6126801" y="4953054"/>
            <a:ext cx="1904947" cy="1904946"/>
          </a:xfrm>
          <a:custGeom>
            <a:avLst/>
            <a:gdLst>
              <a:gd name="connsiteX0" fmla="*/ 1090639 w 2181277"/>
              <a:gd name="connsiteY0" fmla="*/ 0 h 2181277"/>
              <a:gd name="connsiteX1" fmla="*/ 1530401 w 2181277"/>
              <a:gd name="connsiteY1" fmla="*/ 181378 h 2181277"/>
              <a:gd name="connsiteX2" fmla="*/ 1999900 w 2181277"/>
              <a:gd name="connsiteY2" fmla="*/ 650877 h 2181277"/>
              <a:gd name="connsiteX3" fmla="*/ 1999900 w 2181277"/>
              <a:gd name="connsiteY3" fmla="*/ 1530401 h 2181277"/>
              <a:gd name="connsiteX4" fmla="*/ 1530401 w 2181277"/>
              <a:gd name="connsiteY4" fmla="*/ 1999900 h 2181277"/>
              <a:gd name="connsiteX5" fmla="*/ 650877 w 2181277"/>
              <a:gd name="connsiteY5" fmla="*/ 1999900 h 2181277"/>
              <a:gd name="connsiteX6" fmla="*/ 181378 w 2181277"/>
              <a:gd name="connsiteY6" fmla="*/ 1530401 h 2181277"/>
              <a:gd name="connsiteX7" fmla="*/ 181378 w 2181277"/>
              <a:gd name="connsiteY7" fmla="*/ 650877 h 2181277"/>
              <a:gd name="connsiteX8" fmla="*/ 650877 w 2181277"/>
              <a:gd name="connsiteY8" fmla="*/ 181378 h 2181277"/>
              <a:gd name="connsiteX9" fmla="*/ 1090639 w 2181277"/>
              <a:gd name="connsiteY9" fmla="*/ 0 h 218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1277" h="2181277">
                <a:moveTo>
                  <a:pt x="1090639" y="0"/>
                </a:moveTo>
                <a:cubicBezTo>
                  <a:pt x="1250061" y="0"/>
                  <a:pt x="1409483" y="60459"/>
                  <a:pt x="1530401" y="181378"/>
                </a:cubicBezTo>
                <a:lnTo>
                  <a:pt x="1999900" y="650877"/>
                </a:lnTo>
                <a:cubicBezTo>
                  <a:pt x="2241737" y="892714"/>
                  <a:pt x="2241737" y="1288564"/>
                  <a:pt x="1999900" y="1530401"/>
                </a:cubicBezTo>
                <a:lnTo>
                  <a:pt x="1530401" y="1999900"/>
                </a:lnTo>
                <a:cubicBezTo>
                  <a:pt x="1288564" y="2241737"/>
                  <a:pt x="892714" y="2241737"/>
                  <a:pt x="650877" y="1999900"/>
                </a:cubicBezTo>
                <a:lnTo>
                  <a:pt x="181378" y="1530401"/>
                </a:lnTo>
                <a:cubicBezTo>
                  <a:pt x="-60459" y="1288564"/>
                  <a:pt x="-60459" y="892714"/>
                  <a:pt x="181378" y="650877"/>
                </a:cubicBezTo>
                <a:lnTo>
                  <a:pt x="650877" y="181378"/>
                </a:lnTo>
                <a:cubicBezTo>
                  <a:pt x="771796" y="60459"/>
                  <a:pt x="931217" y="0"/>
                  <a:pt x="1090639" y="0"/>
                </a:cubicBezTo>
                <a:close/>
              </a:path>
            </a:pathLst>
          </a:custGeom>
          <a:pattFill prst="pct10">
            <a:fgClr>
              <a:schemeClr val="tx1"/>
            </a:fgClr>
            <a:bgClr>
              <a:schemeClr val="bg1"/>
            </a:bgClr>
          </a:pattFill>
          <a:effectLst>
            <a:softEdge rad="31750"/>
          </a:effectLst>
        </p:spPr>
        <p:txBody>
          <a:bodyPr wrap="square" anchor="ctr">
            <a:noAutofit/>
          </a:bodyPr>
          <a:lstStyle>
            <a:lvl1pPr algn="ctr">
              <a:defRPr sz="1600" b="0" i="0">
                <a:latin typeface="Titillium" charset="0"/>
                <a:ea typeface="Titillium" charset="0"/>
                <a:cs typeface="Titillium" charset="0"/>
              </a:defRPr>
            </a:lvl1pPr>
          </a:lstStyle>
          <a:p>
            <a:r>
              <a:rPr lang="en-US"/>
              <a:t>Insert Image</a:t>
            </a:r>
          </a:p>
        </p:txBody>
      </p:sp>
      <p:sp>
        <p:nvSpPr>
          <p:cNvPr id="9" name="Picture Placeholder 3"/>
          <p:cNvSpPr>
            <a:spLocks noGrp="1"/>
          </p:cNvSpPr>
          <p:nvPr>
            <p:ph type="pic" sz="quarter" idx="21" hasCustomPrompt="1"/>
          </p:nvPr>
        </p:nvSpPr>
        <p:spPr>
          <a:xfrm>
            <a:off x="2206002" y="3263819"/>
            <a:ext cx="1557048" cy="1557047"/>
          </a:xfrm>
          <a:custGeom>
            <a:avLst/>
            <a:gdLst>
              <a:gd name="connsiteX0" fmla="*/ 1090639 w 2181277"/>
              <a:gd name="connsiteY0" fmla="*/ 0 h 2181277"/>
              <a:gd name="connsiteX1" fmla="*/ 1530401 w 2181277"/>
              <a:gd name="connsiteY1" fmla="*/ 181378 h 2181277"/>
              <a:gd name="connsiteX2" fmla="*/ 1999900 w 2181277"/>
              <a:gd name="connsiteY2" fmla="*/ 650877 h 2181277"/>
              <a:gd name="connsiteX3" fmla="*/ 1999900 w 2181277"/>
              <a:gd name="connsiteY3" fmla="*/ 1530401 h 2181277"/>
              <a:gd name="connsiteX4" fmla="*/ 1530401 w 2181277"/>
              <a:gd name="connsiteY4" fmla="*/ 1999900 h 2181277"/>
              <a:gd name="connsiteX5" fmla="*/ 650877 w 2181277"/>
              <a:gd name="connsiteY5" fmla="*/ 1999900 h 2181277"/>
              <a:gd name="connsiteX6" fmla="*/ 181378 w 2181277"/>
              <a:gd name="connsiteY6" fmla="*/ 1530401 h 2181277"/>
              <a:gd name="connsiteX7" fmla="*/ 181378 w 2181277"/>
              <a:gd name="connsiteY7" fmla="*/ 650877 h 2181277"/>
              <a:gd name="connsiteX8" fmla="*/ 650877 w 2181277"/>
              <a:gd name="connsiteY8" fmla="*/ 181378 h 2181277"/>
              <a:gd name="connsiteX9" fmla="*/ 1090639 w 2181277"/>
              <a:gd name="connsiteY9" fmla="*/ 0 h 218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1277" h="2181277">
                <a:moveTo>
                  <a:pt x="1090639" y="0"/>
                </a:moveTo>
                <a:cubicBezTo>
                  <a:pt x="1250061" y="0"/>
                  <a:pt x="1409483" y="60459"/>
                  <a:pt x="1530401" y="181378"/>
                </a:cubicBezTo>
                <a:lnTo>
                  <a:pt x="1999900" y="650877"/>
                </a:lnTo>
                <a:cubicBezTo>
                  <a:pt x="2241737" y="892714"/>
                  <a:pt x="2241737" y="1288564"/>
                  <a:pt x="1999900" y="1530401"/>
                </a:cubicBezTo>
                <a:lnTo>
                  <a:pt x="1530401" y="1999900"/>
                </a:lnTo>
                <a:cubicBezTo>
                  <a:pt x="1288564" y="2241737"/>
                  <a:pt x="892714" y="2241737"/>
                  <a:pt x="650877" y="1999900"/>
                </a:cubicBezTo>
                <a:lnTo>
                  <a:pt x="181378" y="1530401"/>
                </a:lnTo>
                <a:cubicBezTo>
                  <a:pt x="-60459" y="1288564"/>
                  <a:pt x="-60459" y="892714"/>
                  <a:pt x="181378" y="650877"/>
                </a:cubicBezTo>
                <a:lnTo>
                  <a:pt x="650877" y="181378"/>
                </a:lnTo>
                <a:cubicBezTo>
                  <a:pt x="771796" y="60459"/>
                  <a:pt x="931217" y="0"/>
                  <a:pt x="1090639" y="0"/>
                </a:cubicBezTo>
                <a:close/>
              </a:path>
            </a:pathLst>
          </a:custGeom>
          <a:pattFill prst="pct10">
            <a:fgClr>
              <a:schemeClr val="tx1"/>
            </a:fgClr>
            <a:bgClr>
              <a:schemeClr val="bg1"/>
            </a:bgClr>
          </a:pattFill>
          <a:effectLst>
            <a:softEdge rad="63500"/>
          </a:effectLst>
        </p:spPr>
        <p:txBody>
          <a:bodyPr wrap="square" anchor="ctr">
            <a:noAutofit/>
          </a:bodyPr>
          <a:lstStyle>
            <a:lvl1pPr algn="ctr">
              <a:defRPr sz="1600" b="0" i="0">
                <a:latin typeface="Titillium" charset="0"/>
                <a:ea typeface="Titillium" charset="0"/>
                <a:cs typeface="Titillium" charset="0"/>
              </a:defRPr>
            </a:lvl1pPr>
          </a:lstStyle>
          <a:p>
            <a:r>
              <a:rPr lang="en-US"/>
              <a:t>Insert Image</a:t>
            </a:r>
          </a:p>
        </p:txBody>
      </p:sp>
      <p:sp>
        <p:nvSpPr>
          <p:cNvPr id="10" name="Picture Placeholder 3"/>
          <p:cNvSpPr>
            <a:spLocks noGrp="1"/>
          </p:cNvSpPr>
          <p:nvPr>
            <p:ph type="pic" sz="quarter" idx="22" hasCustomPrompt="1"/>
          </p:nvPr>
        </p:nvSpPr>
        <p:spPr>
          <a:xfrm>
            <a:off x="6327753" y="898626"/>
            <a:ext cx="1313316" cy="1313315"/>
          </a:xfrm>
          <a:custGeom>
            <a:avLst/>
            <a:gdLst>
              <a:gd name="connsiteX0" fmla="*/ 1090639 w 2181277"/>
              <a:gd name="connsiteY0" fmla="*/ 0 h 2181277"/>
              <a:gd name="connsiteX1" fmla="*/ 1530401 w 2181277"/>
              <a:gd name="connsiteY1" fmla="*/ 181378 h 2181277"/>
              <a:gd name="connsiteX2" fmla="*/ 1999900 w 2181277"/>
              <a:gd name="connsiteY2" fmla="*/ 650877 h 2181277"/>
              <a:gd name="connsiteX3" fmla="*/ 1999900 w 2181277"/>
              <a:gd name="connsiteY3" fmla="*/ 1530401 h 2181277"/>
              <a:gd name="connsiteX4" fmla="*/ 1530401 w 2181277"/>
              <a:gd name="connsiteY4" fmla="*/ 1999900 h 2181277"/>
              <a:gd name="connsiteX5" fmla="*/ 650877 w 2181277"/>
              <a:gd name="connsiteY5" fmla="*/ 1999900 h 2181277"/>
              <a:gd name="connsiteX6" fmla="*/ 181378 w 2181277"/>
              <a:gd name="connsiteY6" fmla="*/ 1530401 h 2181277"/>
              <a:gd name="connsiteX7" fmla="*/ 181378 w 2181277"/>
              <a:gd name="connsiteY7" fmla="*/ 650877 h 2181277"/>
              <a:gd name="connsiteX8" fmla="*/ 650877 w 2181277"/>
              <a:gd name="connsiteY8" fmla="*/ 181378 h 2181277"/>
              <a:gd name="connsiteX9" fmla="*/ 1090639 w 2181277"/>
              <a:gd name="connsiteY9" fmla="*/ 0 h 218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1277" h="2181277">
                <a:moveTo>
                  <a:pt x="1090639" y="0"/>
                </a:moveTo>
                <a:cubicBezTo>
                  <a:pt x="1250061" y="0"/>
                  <a:pt x="1409483" y="60459"/>
                  <a:pt x="1530401" y="181378"/>
                </a:cubicBezTo>
                <a:lnTo>
                  <a:pt x="1999900" y="650877"/>
                </a:lnTo>
                <a:cubicBezTo>
                  <a:pt x="2241737" y="892714"/>
                  <a:pt x="2241737" y="1288564"/>
                  <a:pt x="1999900" y="1530401"/>
                </a:cubicBezTo>
                <a:lnTo>
                  <a:pt x="1530401" y="1999900"/>
                </a:lnTo>
                <a:cubicBezTo>
                  <a:pt x="1288564" y="2241737"/>
                  <a:pt x="892714" y="2241737"/>
                  <a:pt x="650877" y="1999900"/>
                </a:cubicBezTo>
                <a:lnTo>
                  <a:pt x="181378" y="1530401"/>
                </a:lnTo>
                <a:cubicBezTo>
                  <a:pt x="-60459" y="1288564"/>
                  <a:pt x="-60459" y="892714"/>
                  <a:pt x="181378" y="650877"/>
                </a:cubicBezTo>
                <a:lnTo>
                  <a:pt x="650877" y="181378"/>
                </a:lnTo>
                <a:cubicBezTo>
                  <a:pt x="771796" y="60459"/>
                  <a:pt x="931217" y="0"/>
                  <a:pt x="1090639" y="0"/>
                </a:cubicBezTo>
                <a:close/>
              </a:path>
            </a:pathLst>
          </a:custGeom>
          <a:pattFill prst="pct10">
            <a:fgClr>
              <a:schemeClr val="tx1"/>
            </a:fgClr>
            <a:bgClr>
              <a:schemeClr val="bg1"/>
            </a:bgClr>
          </a:pattFill>
          <a:effectLst>
            <a:softEdge rad="127000"/>
          </a:effectLst>
        </p:spPr>
        <p:txBody>
          <a:bodyPr wrap="square" anchor="ctr">
            <a:noAutofit/>
          </a:bodyPr>
          <a:lstStyle>
            <a:lvl1pPr algn="ctr">
              <a:defRPr sz="1600" b="0" i="0">
                <a:latin typeface="Titillium" charset="0"/>
                <a:ea typeface="Titillium" charset="0"/>
                <a:cs typeface="Titillium" charset="0"/>
              </a:defRPr>
            </a:lvl1pPr>
          </a:lstStyle>
          <a:p>
            <a:r>
              <a:rPr lang="en-US" dirty="0"/>
              <a:t>Insert Image</a:t>
            </a:r>
          </a:p>
        </p:txBody>
      </p:sp>
    </p:spTree>
    <p:extLst>
      <p:ext uri="{BB962C8B-B14F-4D97-AF65-F5344CB8AC3E}">
        <p14:creationId xmlns:p14="http://schemas.microsoft.com/office/powerpoint/2010/main" val="47961516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1128">
          <p15:clr>
            <a:srgbClr val="FBAE40"/>
          </p15:clr>
        </p15:guide>
        <p15:guide id="4" pos="6552">
          <p15:clr>
            <a:srgbClr val="FBAE40"/>
          </p15:clr>
        </p15:guide>
        <p15:guide id="5" orient="horz" pos="480">
          <p15:clr>
            <a:srgbClr val="FBAE40"/>
          </p15:clr>
        </p15:guide>
        <p15:guide id="6" orient="horz" pos="3840">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14_Title Slide">
    <p:spTree>
      <p:nvGrpSpPr>
        <p:cNvPr id="1" name=""/>
        <p:cNvGrpSpPr/>
        <p:nvPr/>
      </p:nvGrpSpPr>
      <p:grpSpPr>
        <a:xfrm>
          <a:off x="0" y="0"/>
          <a:ext cx="0" cy="0"/>
          <a:chOff x="0" y="0"/>
          <a:chExt cx="0" cy="0"/>
        </a:xfrm>
      </p:grpSpPr>
      <p:sp>
        <p:nvSpPr>
          <p:cNvPr id="4" name="Picture Placeholder 3"/>
          <p:cNvSpPr>
            <a:spLocks noGrp="1"/>
          </p:cNvSpPr>
          <p:nvPr>
            <p:ph type="pic" sz="quarter" idx="15" hasCustomPrompt="1"/>
          </p:nvPr>
        </p:nvSpPr>
        <p:spPr>
          <a:xfrm>
            <a:off x="4897929" y="685910"/>
            <a:ext cx="2396250" cy="2396248"/>
          </a:xfrm>
          <a:custGeom>
            <a:avLst/>
            <a:gdLst>
              <a:gd name="connsiteX0" fmla="*/ 1090639 w 2181277"/>
              <a:gd name="connsiteY0" fmla="*/ 0 h 2181277"/>
              <a:gd name="connsiteX1" fmla="*/ 1530401 w 2181277"/>
              <a:gd name="connsiteY1" fmla="*/ 181378 h 2181277"/>
              <a:gd name="connsiteX2" fmla="*/ 1999900 w 2181277"/>
              <a:gd name="connsiteY2" fmla="*/ 650877 h 2181277"/>
              <a:gd name="connsiteX3" fmla="*/ 1999900 w 2181277"/>
              <a:gd name="connsiteY3" fmla="*/ 1530401 h 2181277"/>
              <a:gd name="connsiteX4" fmla="*/ 1530401 w 2181277"/>
              <a:gd name="connsiteY4" fmla="*/ 1999900 h 2181277"/>
              <a:gd name="connsiteX5" fmla="*/ 650877 w 2181277"/>
              <a:gd name="connsiteY5" fmla="*/ 1999900 h 2181277"/>
              <a:gd name="connsiteX6" fmla="*/ 181378 w 2181277"/>
              <a:gd name="connsiteY6" fmla="*/ 1530401 h 2181277"/>
              <a:gd name="connsiteX7" fmla="*/ 181378 w 2181277"/>
              <a:gd name="connsiteY7" fmla="*/ 650877 h 2181277"/>
              <a:gd name="connsiteX8" fmla="*/ 650877 w 2181277"/>
              <a:gd name="connsiteY8" fmla="*/ 181378 h 2181277"/>
              <a:gd name="connsiteX9" fmla="*/ 1090639 w 2181277"/>
              <a:gd name="connsiteY9" fmla="*/ 0 h 218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1277" h="2181277">
                <a:moveTo>
                  <a:pt x="1090639" y="0"/>
                </a:moveTo>
                <a:cubicBezTo>
                  <a:pt x="1250061" y="0"/>
                  <a:pt x="1409483" y="60459"/>
                  <a:pt x="1530401" y="181378"/>
                </a:cubicBezTo>
                <a:lnTo>
                  <a:pt x="1999900" y="650877"/>
                </a:lnTo>
                <a:cubicBezTo>
                  <a:pt x="2241737" y="892714"/>
                  <a:pt x="2241737" y="1288564"/>
                  <a:pt x="1999900" y="1530401"/>
                </a:cubicBezTo>
                <a:lnTo>
                  <a:pt x="1530401" y="1999900"/>
                </a:lnTo>
                <a:cubicBezTo>
                  <a:pt x="1288564" y="2241737"/>
                  <a:pt x="892714" y="2241737"/>
                  <a:pt x="650877" y="1999900"/>
                </a:cubicBezTo>
                <a:lnTo>
                  <a:pt x="181378" y="1530401"/>
                </a:lnTo>
                <a:cubicBezTo>
                  <a:pt x="-60459" y="1288564"/>
                  <a:pt x="-60459" y="892714"/>
                  <a:pt x="181378" y="650877"/>
                </a:cubicBezTo>
                <a:lnTo>
                  <a:pt x="650877" y="181378"/>
                </a:lnTo>
                <a:cubicBezTo>
                  <a:pt x="771796" y="60459"/>
                  <a:pt x="931217" y="0"/>
                  <a:pt x="1090639" y="0"/>
                </a:cubicBezTo>
                <a:close/>
              </a:path>
            </a:pathLst>
          </a:custGeom>
          <a:pattFill prst="pct10">
            <a:fgClr>
              <a:schemeClr val="tx1"/>
            </a:fgClr>
            <a:bgClr>
              <a:schemeClr val="bg1"/>
            </a:bgClr>
          </a:pattFill>
        </p:spPr>
        <p:txBody>
          <a:bodyPr wrap="square" anchor="ctr">
            <a:noAutofit/>
          </a:bodyPr>
          <a:lstStyle>
            <a:lvl1pPr algn="ctr">
              <a:defRPr sz="1600" b="0" i="0">
                <a:latin typeface="Titillium" charset="0"/>
                <a:ea typeface="Titillium" charset="0"/>
                <a:cs typeface="Titillium" charset="0"/>
              </a:defRPr>
            </a:lvl1pPr>
          </a:lstStyle>
          <a:p>
            <a:r>
              <a:rPr lang="en-US"/>
              <a:t>Insert Image</a:t>
            </a:r>
          </a:p>
        </p:txBody>
      </p:sp>
      <p:sp>
        <p:nvSpPr>
          <p:cNvPr id="3" name="Picture Placeholder 3"/>
          <p:cNvSpPr>
            <a:spLocks noGrp="1"/>
          </p:cNvSpPr>
          <p:nvPr>
            <p:ph type="pic" sz="quarter" idx="16" hasCustomPrompt="1"/>
          </p:nvPr>
        </p:nvSpPr>
        <p:spPr>
          <a:xfrm>
            <a:off x="6495501" y="-932683"/>
            <a:ext cx="2396250" cy="2396248"/>
          </a:xfrm>
          <a:custGeom>
            <a:avLst/>
            <a:gdLst>
              <a:gd name="connsiteX0" fmla="*/ 1090639 w 2181277"/>
              <a:gd name="connsiteY0" fmla="*/ 0 h 2181277"/>
              <a:gd name="connsiteX1" fmla="*/ 1530401 w 2181277"/>
              <a:gd name="connsiteY1" fmla="*/ 181378 h 2181277"/>
              <a:gd name="connsiteX2" fmla="*/ 1999900 w 2181277"/>
              <a:gd name="connsiteY2" fmla="*/ 650877 h 2181277"/>
              <a:gd name="connsiteX3" fmla="*/ 1999900 w 2181277"/>
              <a:gd name="connsiteY3" fmla="*/ 1530401 h 2181277"/>
              <a:gd name="connsiteX4" fmla="*/ 1530401 w 2181277"/>
              <a:gd name="connsiteY4" fmla="*/ 1999900 h 2181277"/>
              <a:gd name="connsiteX5" fmla="*/ 650877 w 2181277"/>
              <a:gd name="connsiteY5" fmla="*/ 1999900 h 2181277"/>
              <a:gd name="connsiteX6" fmla="*/ 181378 w 2181277"/>
              <a:gd name="connsiteY6" fmla="*/ 1530401 h 2181277"/>
              <a:gd name="connsiteX7" fmla="*/ 181378 w 2181277"/>
              <a:gd name="connsiteY7" fmla="*/ 650877 h 2181277"/>
              <a:gd name="connsiteX8" fmla="*/ 650877 w 2181277"/>
              <a:gd name="connsiteY8" fmla="*/ 181378 h 2181277"/>
              <a:gd name="connsiteX9" fmla="*/ 1090639 w 2181277"/>
              <a:gd name="connsiteY9" fmla="*/ 0 h 218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1277" h="2181277">
                <a:moveTo>
                  <a:pt x="1090639" y="0"/>
                </a:moveTo>
                <a:cubicBezTo>
                  <a:pt x="1250061" y="0"/>
                  <a:pt x="1409483" y="60459"/>
                  <a:pt x="1530401" y="181378"/>
                </a:cubicBezTo>
                <a:lnTo>
                  <a:pt x="1999900" y="650877"/>
                </a:lnTo>
                <a:cubicBezTo>
                  <a:pt x="2241737" y="892714"/>
                  <a:pt x="2241737" y="1288564"/>
                  <a:pt x="1999900" y="1530401"/>
                </a:cubicBezTo>
                <a:lnTo>
                  <a:pt x="1530401" y="1999900"/>
                </a:lnTo>
                <a:cubicBezTo>
                  <a:pt x="1288564" y="2241737"/>
                  <a:pt x="892714" y="2241737"/>
                  <a:pt x="650877" y="1999900"/>
                </a:cubicBezTo>
                <a:lnTo>
                  <a:pt x="181378" y="1530401"/>
                </a:lnTo>
                <a:cubicBezTo>
                  <a:pt x="-60459" y="1288564"/>
                  <a:pt x="-60459" y="892714"/>
                  <a:pt x="181378" y="650877"/>
                </a:cubicBezTo>
                <a:lnTo>
                  <a:pt x="650877" y="181378"/>
                </a:lnTo>
                <a:cubicBezTo>
                  <a:pt x="771796" y="60459"/>
                  <a:pt x="931217" y="0"/>
                  <a:pt x="1090639" y="0"/>
                </a:cubicBezTo>
                <a:close/>
              </a:path>
            </a:pathLst>
          </a:custGeom>
          <a:pattFill prst="pct10">
            <a:fgClr>
              <a:schemeClr val="tx1"/>
            </a:fgClr>
            <a:bgClr>
              <a:schemeClr val="bg1"/>
            </a:bgClr>
          </a:pattFill>
        </p:spPr>
        <p:txBody>
          <a:bodyPr wrap="square" anchor="ctr">
            <a:noAutofit/>
          </a:bodyPr>
          <a:lstStyle>
            <a:lvl1pPr algn="ctr">
              <a:defRPr sz="1600" b="0" i="0">
                <a:latin typeface="Titillium" charset="0"/>
                <a:ea typeface="Titillium" charset="0"/>
                <a:cs typeface="Titillium" charset="0"/>
              </a:defRPr>
            </a:lvl1pPr>
          </a:lstStyle>
          <a:p>
            <a:r>
              <a:rPr lang="en-US"/>
              <a:t>Insert Image</a:t>
            </a:r>
          </a:p>
        </p:txBody>
      </p:sp>
      <p:sp>
        <p:nvSpPr>
          <p:cNvPr id="5" name="Picture Placeholder 3"/>
          <p:cNvSpPr>
            <a:spLocks noGrp="1"/>
          </p:cNvSpPr>
          <p:nvPr>
            <p:ph type="pic" sz="quarter" idx="17" hasCustomPrompt="1"/>
          </p:nvPr>
        </p:nvSpPr>
        <p:spPr>
          <a:xfrm>
            <a:off x="3321378" y="-932683"/>
            <a:ext cx="2396250" cy="2396248"/>
          </a:xfrm>
          <a:custGeom>
            <a:avLst/>
            <a:gdLst>
              <a:gd name="connsiteX0" fmla="*/ 1090639 w 2181277"/>
              <a:gd name="connsiteY0" fmla="*/ 0 h 2181277"/>
              <a:gd name="connsiteX1" fmla="*/ 1530401 w 2181277"/>
              <a:gd name="connsiteY1" fmla="*/ 181378 h 2181277"/>
              <a:gd name="connsiteX2" fmla="*/ 1999900 w 2181277"/>
              <a:gd name="connsiteY2" fmla="*/ 650877 h 2181277"/>
              <a:gd name="connsiteX3" fmla="*/ 1999900 w 2181277"/>
              <a:gd name="connsiteY3" fmla="*/ 1530401 h 2181277"/>
              <a:gd name="connsiteX4" fmla="*/ 1530401 w 2181277"/>
              <a:gd name="connsiteY4" fmla="*/ 1999900 h 2181277"/>
              <a:gd name="connsiteX5" fmla="*/ 650877 w 2181277"/>
              <a:gd name="connsiteY5" fmla="*/ 1999900 h 2181277"/>
              <a:gd name="connsiteX6" fmla="*/ 181378 w 2181277"/>
              <a:gd name="connsiteY6" fmla="*/ 1530401 h 2181277"/>
              <a:gd name="connsiteX7" fmla="*/ 181378 w 2181277"/>
              <a:gd name="connsiteY7" fmla="*/ 650877 h 2181277"/>
              <a:gd name="connsiteX8" fmla="*/ 650877 w 2181277"/>
              <a:gd name="connsiteY8" fmla="*/ 181378 h 2181277"/>
              <a:gd name="connsiteX9" fmla="*/ 1090639 w 2181277"/>
              <a:gd name="connsiteY9" fmla="*/ 0 h 218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1277" h="2181277">
                <a:moveTo>
                  <a:pt x="1090639" y="0"/>
                </a:moveTo>
                <a:cubicBezTo>
                  <a:pt x="1250061" y="0"/>
                  <a:pt x="1409483" y="60459"/>
                  <a:pt x="1530401" y="181378"/>
                </a:cubicBezTo>
                <a:lnTo>
                  <a:pt x="1999900" y="650877"/>
                </a:lnTo>
                <a:cubicBezTo>
                  <a:pt x="2241737" y="892714"/>
                  <a:pt x="2241737" y="1288564"/>
                  <a:pt x="1999900" y="1530401"/>
                </a:cubicBezTo>
                <a:lnTo>
                  <a:pt x="1530401" y="1999900"/>
                </a:lnTo>
                <a:cubicBezTo>
                  <a:pt x="1288564" y="2241737"/>
                  <a:pt x="892714" y="2241737"/>
                  <a:pt x="650877" y="1999900"/>
                </a:cubicBezTo>
                <a:lnTo>
                  <a:pt x="181378" y="1530401"/>
                </a:lnTo>
                <a:cubicBezTo>
                  <a:pt x="-60459" y="1288564"/>
                  <a:pt x="-60459" y="892714"/>
                  <a:pt x="181378" y="650877"/>
                </a:cubicBezTo>
                <a:lnTo>
                  <a:pt x="650877" y="181378"/>
                </a:lnTo>
                <a:cubicBezTo>
                  <a:pt x="771796" y="60459"/>
                  <a:pt x="931217" y="0"/>
                  <a:pt x="1090639" y="0"/>
                </a:cubicBezTo>
                <a:close/>
              </a:path>
            </a:pathLst>
          </a:custGeom>
          <a:pattFill prst="pct10">
            <a:fgClr>
              <a:schemeClr val="tx1"/>
            </a:fgClr>
            <a:bgClr>
              <a:schemeClr val="bg1"/>
            </a:bgClr>
          </a:pattFill>
        </p:spPr>
        <p:txBody>
          <a:bodyPr wrap="square" anchor="ctr">
            <a:noAutofit/>
          </a:bodyPr>
          <a:lstStyle>
            <a:lvl1pPr algn="ctr">
              <a:defRPr sz="1600" b="0" i="0">
                <a:latin typeface="Titillium" charset="0"/>
                <a:ea typeface="Titillium" charset="0"/>
                <a:cs typeface="Titillium" charset="0"/>
              </a:defRPr>
            </a:lvl1pPr>
          </a:lstStyle>
          <a:p>
            <a:r>
              <a:rPr lang="en-US"/>
              <a:t>Insert Image</a:t>
            </a:r>
          </a:p>
        </p:txBody>
      </p:sp>
    </p:spTree>
    <p:extLst>
      <p:ext uri="{BB962C8B-B14F-4D97-AF65-F5344CB8AC3E}">
        <p14:creationId xmlns:p14="http://schemas.microsoft.com/office/powerpoint/2010/main" val="103712782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1128">
          <p15:clr>
            <a:srgbClr val="FBAE40"/>
          </p15:clr>
        </p15:guide>
        <p15:guide id="4" pos="6552">
          <p15:clr>
            <a:srgbClr val="FBAE40"/>
          </p15:clr>
        </p15:guide>
        <p15:guide id="5" orient="horz" pos="480">
          <p15:clr>
            <a:srgbClr val="FBAE40"/>
          </p15:clr>
        </p15:guide>
        <p15:guide id="6" orient="horz" pos="384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17_Title Slide">
    <p:spTree>
      <p:nvGrpSpPr>
        <p:cNvPr id="1" name=""/>
        <p:cNvGrpSpPr/>
        <p:nvPr/>
      </p:nvGrpSpPr>
      <p:grpSpPr>
        <a:xfrm>
          <a:off x="0" y="0"/>
          <a:ext cx="0" cy="0"/>
          <a:chOff x="0" y="0"/>
          <a:chExt cx="0" cy="0"/>
        </a:xfrm>
      </p:grpSpPr>
      <p:sp>
        <p:nvSpPr>
          <p:cNvPr id="4" name="Picture Placeholder 3"/>
          <p:cNvSpPr>
            <a:spLocks noGrp="1"/>
          </p:cNvSpPr>
          <p:nvPr>
            <p:ph type="pic" sz="quarter" idx="15" hasCustomPrompt="1"/>
          </p:nvPr>
        </p:nvSpPr>
        <p:spPr>
          <a:xfrm>
            <a:off x="2666997" y="-1397285"/>
            <a:ext cx="3429003" cy="3429000"/>
          </a:xfrm>
          <a:custGeom>
            <a:avLst/>
            <a:gdLst>
              <a:gd name="connsiteX0" fmla="*/ 1090639 w 2181277"/>
              <a:gd name="connsiteY0" fmla="*/ 0 h 2181277"/>
              <a:gd name="connsiteX1" fmla="*/ 1530401 w 2181277"/>
              <a:gd name="connsiteY1" fmla="*/ 181378 h 2181277"/>
              <a:gd name="connsiteX2" fmla="*/ 1999900 w 2181277"/>
              <a:gd name="connsiteY2" fmla="*/ 650877 h 2181277"/>
              <a:gd name="connsiteX3" fmla="*/ 1999900 w 2181277"/>
              <a:gd name="connsiteY3" fmla="*/ 1530401 h 2181277"/>
              <a:gd name="connsiteX4" fmla="*/ 1530401 w 2181277"/>
              <a:gd name="connsiteY4" fmla="*/ 1999900 h 2181277"/>
              <a:gd name="connsiteX5" fmla="*/ 650877 w 2181277"/>
              <a:gd name="connsiteY5" fmla="*/ 1999900 h 2181277"/>
              <a:gd name="connsiteX6" fmla="*/ 181378 w 2181277"/>
              <a:gd name="connsiteY6" fmla="*/ 1530401 h 2181277"/>
              <a:gd name="connsiteX7" fmla="*/ 181378 w 2181277"/>
              <a:gd name="connsiteY7" fmla="*/ 650877 h 2181277"/>
              <a:gd name="connsiteX8" fmla="*/ 650877 w 2181277"/>
              <a:gd name="connsiteY8" fmla="*/ 181378 h 2181277"/>
              <a:gd name="connsiteX9" fmla="*/ 1090639 w 2181277"/>
              <a:gd name="connsiteY9" fmla="*/ 0 h 218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1277" h="2181277">
                <a:moveTo>
                  <a:pt x="1090639" y="0"/>
                </a:moveTo>
                <a:cubicBezTo>
                  <a:pt x="1250061" y="0"/>
                  <a:pt x="1409483" y="60459"/>
                  <a:pt x="1530401" y="181378"/>
                </a:cubicBezTo>
                <a:lnTo>
                  <a:pt x="1999900" y="650877"/>
                </a:lnTo>
                <a:cubicBezTo>
                  <a:pt x="2241737" y="892714"/>
                  <a:pt x="2241737" y="1288564"/>
                  <a:pt x="1999900" y="1530401"/>
                </a:cubicBezTo>
                <a:lnTo>
                  <a:pt x="1530401" y="1999900"/>
                </a:lnTo>
                <a:cubicBezTo>
                  <a:pt x="1288564" y="2241737"/>
                  <a:pt x="892714" y="2241737"/>
                  <a:pt x="650877" y="1999900"/>
                </a:cubicBezTo>
                <a:lnTo>
                  <a:pt x="181378" y="1530401"/>
                </a:lnTo>
                <a:cubicBezTo>
                  <a:pt x="-60459" y="1288564"/>
                  <a:pt x="-60459" y="892714"/>
                  <a:pt x="181378" y="650877"/>
                </a:cubicBezTo>
                <a:lnTo>
                  <a:pt x="650877" y="181378"/>
                </a:lnTo>
                <a:cubicBezTo>
                  <a:pt x="771796" y="60459"/>
                  <a:pt x="931217" y="0"/>
                  <a:pt x="1090639" y="0"/>
                </a:cubicBezTo>
                <a:close/>
              </a:path>
            </a:pathLst>
          </a:custGeom>
          <a:pattFill prst="pct10">
            <a:fgClr>
              <a:schemeClr val="tx1"/>
            </a:fgClr>
            <a:bgClr>
              <a:schemeClr val="bg1"/>
            </a:bgClr>
          </a:pattFill>
        </p:spPr>
        <p:txBody>
          <a:bodyPr wrap="square" anchor="ctr">
            <a:noAutofit/>
          </a:bodyPr>
          <a:lstStyle>
            <a:lvl1pPr algn="ctr">
              <a:defRPr sz="1600" b="0" i="0">
                <a:latin typeface="Titillium" charset="0"/>
                <a:ea typeface="Titillium" charset="0"/>
                <a:cs typeface="Titillium" charset="0"/>
              </a:defRPr>
            </a:lvl1pPr>
          </a:lstStyle>
          <a:p>
            <a:r>
              <a:rPr lang="en-US"/>
              <a:t>Insert Image</a:t>
            </a:r>
          </a:p>
        </p:txBody>
      </p:sp>
      <p:sp>
        <p:nvSpPr>
          <p:cNvPr id="6" name="Picture Placeholder 3"/>
          <p:cNvSpPr>
            <a:spLocks noGrp="1"/>
          </p:cNvSpPr>
          <p:nvPr>
            <p:ph type="pic" sz="quarter" idx="16" hasCustomPrompt="1"/>
          </p:nvPr>
        </p:nvSpPr>
        <p:spPr>
          <a:xfrm>
            <a:off x="2492336" y="4643919"/>
            <a:ext cx="3429003" cy="3429000"/>
          </a:xfrm>
          <a:custGeom>
            <a:avLst/>
            <a:gdLst>
              <a:gd name="connsiteX0" fmla="*/ 1090639 w 2181277"/>
              <a:gd name="connsiteY0" fmla="*/ 0 h 2181277"/>
              <a:gd name="connsiteX1" fmla="*/ 1530401 w 2181277"/>
              <a:gd name="connsiteY1" fmla="*/ 181378 h 2181277"/>
              <a:gd name="connsiteX2" fmla="*/ 1999900 w 2181277"/>
              <a:gd name="connsiteY2" fmla="*/ 650877 h 2181277"/>
              <a:gd name="connsiteX3" fmla="*/ 1999900 w 2181277"/>
              <a:gd name="connsiteY3" fmla="*/ 1530401 h 2181277"/>
              <a:gd name="connsiteX4" fmla="*/ 1530401 w 2181277"/>
              <a:gd name="connsiteY4" fmla="*/ 1999900 h 2181277"/>
              <a:gd name="connsiteX5" fmla="*/ 650877 w 2181277"/>
              <a:gd name="connsiteY5" fmla="*/ 1999900 h 2181277"/>
              <a:gd name="connsiteX6" fmla="*/ 181378 w 2181277"/>
              <a:gd name="connsiteY6" fmla="*/ 1530401 h 2181277"/>
              <a:gd name="connsiteX7" fmla="*/ 181378 w 2181277"/>
              <a:gd name="connsiteY7" fmla="*/ 650877 h 2181277"/>
              <a:gd name="connsiteX8" fmla="*/ 650877 w 2181277"/>
              <a:gd name="connsiteY8" fmla="*/ 181378 h 2181277"/>
              <a:gd name="connsiteX9" fmla="*/ 1090639 w 2181277"/>
              <a:gd name="connsiteY9" fmla="*/ 0 h 218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1277" h="2181277">
                <a:moveTo>
                  <a:pt x="1090639" y="0"/>
                </a:moveTo>
                <a:cubicBezTo>
                  <a:pt x="1250061" y="0"/>
                  <a:pt x="1409483" y="60459"/>
                  <a:pt x="1530401" y="181378"/>
                </a:cubicBezTo>
                <a:lnTo>
                  <a:pt x="1999900" y="650877"/>
                </a:lnTo>
                <a:cubicBezTo>
                  <a:pt x="2241737" y="892714"/>
                  <a:pt x="2241737" y="1288564"/>
                  <a:pt x="1999900" y="1530401"/>
                </a:cubicBezTo>
                <a:lnTo>
                  <a:pt x="1530401" y="1999900"/>
                </a:lnTo>
                <a:cubicBezTo>
                  <a:pt x="1288564" y="2241737"/>
                  <a:pt x="892714" y="2241737"/>
                  <a:pt x="650877" y="1999900"/>
                </a:cubicBezTo>
                <a:lnTo>
                  <a:pt x="181378" y="1530401"/>
                </a:lnTo>
                <a:cubicBezTo>
                  <a:pt x="-60459" y="1288564"/>
                  <a:pt x="-60459" y="892714"/>
                  <a:pt x="181378" y="650877"/>
                </a:cubicBezTo>
                <a:lnTo>
                  <a:pt x="650877" y="181378"/>
                </a:lnTo>
                <a:cubicBezTo>
                  <a:pt x="771796" y="60459"/>
                  <a:pt x="931217" y="0"/>
                  <a:pt x="1090639" y="0"/>
                </a:cubicBezTo>
                <a:close/>
              </a:path>
            </a:pathLst>
          </a:custGeom>
          <a:pattFill prst="pct10">
            <a:fgClr>
              <a:schemeClr val="tx1"/>
            </a:fgClr>
            <a:bgClr>
              <a:schemeClr val="bg1"/>
            </a:bgClr>
          </a:pattFill>
        </p:spPr>
        <p:txBody>
          <a:bodyPr wrap="square" anchor="ctr">
            <a:noAutofit/>
          </a:bodyPr>
          <a:lstStyle>
            <a:lvl1pPr algn="ctr">
              <a:defRPr sz="1600" b="0" i="0">
                <a:latin typeface="Titillium" charset="0"/>
                <a:ea typeface="Titillium" charset="0"/>
                <a:cs typeface="Titillium" charset="0"/>
              </a:defRPr>
            </a:lvl1pPr>
          </a:lstStyle>
          <a:p>
            <a:r>
              <a:rPr lang="en-US"/>
              <a:t>Insert Image</a:t>
            </a:r>
          </a:p>
        </p:txBody>
      </p:sp>
      <p:sp>
        <p:nvSpPr>
          <p:cNvPr id="7" name="Picture Placeholder 3"/>
          <p:cNvSpPr>
            <a:spLocks noGrp="1"/>
          </p:cNvSpPr>
          <p:nvPr>
            <p:ph type="pic" sz="quarter" idx="17" hasCustomPrompt="1"/>
          </p:nvPr>
        </p:nvSpPr>
        <p:spPr>
          <a:xfrm>
            <a:off x="1166969" y="4330199"/>
            <a:ext cx="1658423" cy="1658422"/>
          </a:xfrm>
          <a:custGeom>
            <a:avLst/>
            <a:gdLst>
              <a:gd name="connsiteX0" fmla="*/ 1090639 w 2181277"/>
              <a:gd name="connsiteY0" fmla="*/ 0 h 2181277"/>
              <a:gd name="connsiteX1" fmla="*/ 1530401 w 2181277"/>
              <a:gd name="connsiteY1" fmla="*/ 181378 h 2181277"/>
              <a:gd name="connsiteX2" fmla="*/ 1999900 w 2181277"/>
              <a:gd name="connsiteY2" fmla="*/ 650877 h 2181277"/>
              <a:gd name="connsiteX3" fmla="*/ 1999900 w 2181277"/>
              <a:gd name="connsiteY3" fmla="*/ 1530401 h 2181277"/>
              <a:gd name="connsiteX4" fmla="*/ 1530401 w 2181277"/>
              <a:gd name="connsiteY4" fmla="*/ 1999900 h 2181277"/>
              <a:gd name="connsiteX5" fmla="*/ 650877 w 2181277"/>
              <a:gd name="connsiteY5" fmla="*/ 1999900 h 2181277"/>
              <a:gd name="connsiteX6" fmla="*/ 181378 w 2181277"/>
              <a:gd name="connsiteY6" fmla="*/ 1530401 h 2181277"/>
              <a:gd name="connsiteX7" fmla="*/ 181378 w 2181277"/>
              <a:gd name="connsiteY7" fmla="*/ 650877 h 2181277"/>
              <a:gd name="connsiteX8" fmla="*/ 650877 w 2181277"/>
              <a:gd name="connsiteY8" fmla="*/ 181378 h 2181277"/>
              <a:gd name="connsiteX9" fmla="*/ 1090639 w 2181277"/>
              <a:gd name="connsiteY9" fmla="*/ 0 h 218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1277" h="2181277">
                <a:moveTo>
                  <a:pt x="1090639" y="0"/>
                </a:moveTo>
                <a:cubicBezTo>
                  <a:pt x="1250061" y="0"/>
                  <a:pt x="1409483" y="60459"/>
                  <a:pt x="1530401" y="181378"/>
                </a:cubicBezTo>
                <a:lnTo>
                  <a:pt x="1999900" y="650877"/>
                </a:lnTo>
                <a:cubicBezTo>
                  <a:pt x="2241737" y="892714"/>
                  <a:pt x="2241737" y="1288564"/>
                  <a:pt x="1999900" y="1530401"/>
                </a:cubicBezTo>
                <a:lnTo>
                  <a:pt x="1530401" y="1999900"/>
                </a:lnTo>
                <a:cubicBezTo>
                  <a:pt x="1288564" y="2241737"/>
                  <a:pt x="892714" y="2241737"/>
                  <a:pt x="650877" y="1999900"/>
                </a:cubicBezTo>
                <a:lnTo>
                  <a:pt x="181378" y="1530401"/>
                </a:lnTo>
                <a:cubicBezTo>
                  <a:pt x="-60459" y="1288564"/>
                  <a:pt x="-60459" y="892714"/>
                  <a:pt x="181378" y="650877"/>
                </a:cubicBezTo>
                <a:lnTo>
                  <a:pt x="650877" y="181378"/>
                </a:lnTo>
                <a:cubicBezTo>
                  <a:pt x="771796" y="60459"/>
                  <a:pt x="931217" y="0"/>
                  <a:pt x="1090639" y="0"/>
                </a:cubicBezTo>
                <a:close/>
              </a:path>
            </a:pathLst>
          </a:custGeom>
          <a:pattFill prst="pct10">
            <a:fgClr>
              <a:schemeClr val="tx1"/>
            </a:fgClr>
            <a:bgClr>
              <a:schemeClr val="bg1"/>
            </a:bgClr>
          </a:pattFill>
        </p:spPr>
        <p:txBody>
          <a:bodyPr wrap="square" anchor="ctr">
            <a:noAutofit/>
          </a:bodyPr>
          <a:lstStyle>
            <a:lvl1pPr algn="ctr">
              <a:defRPr sz="1600" b="0" i="0">
                <a:latin typeface="Titillium" charset="0"/>
                <a:ea typeface="Titillium" charset="0"/>
                <a:cs typeface="Titillium" charset="0"/>
              </a:defRPr>
            </a:lvl1pPr>
          </a:lstStyle>
          <a:p>
            <a:r>
              <a:rPr lang="en-US"/>
              <a:t>Insert Image</a:t>
            </a:r>
          </a:p>
        </p:txBody>
      </p:sp>
      <p:sp>
        <p:nvSpPr>
          <p:cNvPr id="8" name="Picture Placeholder 3"/>
          <p:cNvSpPr>
            <a:spLocks noGrp="1"/>
          </p:cNvSpPr>
          <p:nvPr>
            <p:ph type="pic" sz="quarter" idx="18" hasCustomPrompt="1"/>
          </p:nvPr>
        </p:nvSpPr>
        <p:spPr>
          <a:xfrm>
            <a:off x="1228614" y="659614"/>
            <a:ext cx="1658423" cy="1658422"/>
          </a:xfrm>
          <a:custGeom>
            <a:avLst/>
            <a:gdLst>
              <a:gd name="connsiteX0" fmla="*/ 1090639 w 2181277"/>
              <a:gd name="connsiteY0" fmla="*/ 0 h 2181277"/>
              <a:gd name="connsiteX1" fmla="*/ 1530401 w 2181277"/>
              <a:gd name="connsiteY1" fmla="*/ 181378 h 2181277"/>
              <a:gd name="connsiteX2" fmla="*/ 1999900 w 2181277"/>
              <a:gd name="connsiteY2" fmla="*/ 650877 h 2181277"/>
              <a:gd name="connsiteX3" fmla="*/ 1999900 w 2181277"/>
              <a:gd name="connsiteY3" fmla="*/ 1530401 h 2181277"/>
              <a:gd name="connsiteX4" fmla="*/ 1530401 w 2181277"/>
              <a:gd name="connsiteY4" fmla="*/ 1999900 h 2181277"/>
              <a:gd name="connsiteX5" fmla="*/ 650877 w 2181277"/>
              <a:gd name="connsiteY5" fmla="*/ 1999900 h 2181277"/>
              <a:gd name="connsiteX6" fmla="*/ 181378 w 2181277"/>
              <a:gd name="connsiteY6" fmla="*/ 1530401 h 2181277"/>
              <a:gd name="connsiteX7" fmla="*/ 181378 w 2181277"/>
              <a:gd name="connsiteY7" fmla="*/ 650877 h 2181277"/>
              <a:gd name="connsiteX8" fmla="*/ 650877 w 2181277"/>
              <a:gd name="connsiteY8" fmla="*/ 181378 h 2181277"/>
              <a:gd name="connsiteX9" fmla="*/ 1090639 w 2181277"/>
              <a:gd name="connsiteY9" fmla="*/ 0 h 218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1277" h="2181277">
                <a:moveTo>
                  <a:pt x="1090639" y="0"/>
                </a:moveTo>
                <a:cubicBezTo>
                  <a:pt x="1250061" y="0"/>
                  <a:pt x="1409483" y="60459"/>
                  <a:pt x="1530401" y="181378"/>
                </a:cubicBezTo>
                <a:lnTo>
                  <a:pt x="1999900" y="650877"/>
                </a:lnTo>
                <a:cubicBezTo>
                  <a:pt x="2241737" y="892714"/>
                  <a:pt x="2241737" y="1288564"/>
                  <a:pt x="1999900" y="1530401"/>
                </a:cubicBezTo>
                <a:lnTo>
                  <a:pt x="1530401" y="1999900"/>
                </a:lnTo>
                <a:cubicBezTo>
                  <a:pt x="1288564" y="2241737"/>
                  <a:pt x="892714" y="2241737"/>
                  <a:pt x="650877" y="1999900"/>
                </a:cubicBezTo>
                <a:lnTo>
                  <a:pt x="181378" y="1530401"/>
                </a:lnTo>
                <a:cubicBezTo>
                  <a:pt x="-60459" y="1288564"/>
                  <a:pt x="-60459" y="892714"/>
                  <a:pt x="181378" y="650877"/>
                </a:cubicBezTo>
                <a:lnTo>
                  <a:pt x="650877" y="181378"/>
                </a:lnTo>
                <a:cubicBezTo>
                  <a:pt x="771796" y="60459"/>
                  <a:pt x="931217" y="0"/>
                  <a:pt x="1090639" y="0"/>
                </a:cubicBezTo>
                <a:close/>
              </a:path>
            </a:pathLst>
          </a:custGeom>
          <a:pattFill prst="pct10">
            <a:fgClr>
              <a:schemeClr val="tx1"/>
            </a:fgClr>
            <a:bgClr>
              <a:schemeClr val="bg1"/>
            </a:bgClr>
          </a:pattFill>
        </p:spPr>
        <p:txBody>
          <a:bodyPr wrap="square" anchor="ctr">
            <a:noAutofit/>
          </a:bodyPr>
          <a:lstStyle>
            <a:lvl1pPr algn="ctr">
              <a:defRPr sz="1600" b="0" i="0">
                <a:latin typeface="Titillium" charset="0"/>
                <a:ea typeface="Titillium" charset="0"/>
                <a:cs typeface="Titillium" charset="0"/>
              </a:defRPr>
            </a:lvl1pPr>
          </a:lstStyle>
          <a:p>
            <a:r>
              <a:rPr lang="en-US"/>
              <a:t>Insert Image</a:t>
            </a:r>
          </a:p>
        </p:txBody>
      </p:sp>
    </p:spTree>
    <p:extLst>
      <p:ext uri="{BB962C8B-B14F-4D97-AF65-F5344CB8AC3E}">
        <p14:creationId xmlns:p14="http://schemas.microsoft.com/office/powerpoint/2010/main" val="40272428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1128">
          <p15:clr>
            <a:srgbClr val="FBAE40"/>
          </p15:clr>
        </p15:guide>
        <p15:guide id="4" pos="6552">
          <p15:clr>
            <a:srgbClr val="FBAE40"/>
          </p15:clr>
        </p15:guide>
        <p15:guide id="5" orient="horz" pos="480">
          <p15:clr>
            <a:srgbClr val="FBAE40"/>
          </p15:clr>
        </p15:guide>
        <p15:guide id="6" orient="horz" pos="3840">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15_Title Slide">
    <p:spTree>
      <p:nvGrpSpPr>
        <p:cNvPr id="1" name=""/>
        <p:cNvGrpSpPr/>
        <p:nvPr/>
      </p:nvGrpSpPr>
      <p:grpSpPr>
        <a:xfrm>
          <a:off x="0" y="0"/>
          <a:ext cx="0" cy="0"/>
          <a:chOff x="0" y="0"/>
          <a:chExt cx="0" cy="0"/>
        </a:xfrm>
      </p:grpSpPr>
      <p:sp>
        <p:nvSpPr>
          <p:cNvPr id="5" name="Picture Placeholder 3"/>
          <p:cNvSpPr>
            <a:spLocks noGrp="1"/>
          </p:cNvSpPr>
          <p:nvPr>
            <p:ph type="pic" sz="quarter" idx="17" hasCustomPrompt="1"/>
          </p:nvPr>
        </p:nvSpPr>
        <p:spPr>
          <a:xfrm>
            <a:off x="6794983" y="506117"/>
            <a:ext cx="2867550" cy="2867548"/>
          </a:xfrm>
          <a:custGeom>
            <a:avLst/>
            <a:gdLst>
              <a:gd name="connsiteX0" fmla="*/ 1090639 w 2181277"/>
              <a:gd name="connsiteY0" fmla="*/ 0 h 2181277"/>
              <a:gd name="connsiteX1" fmla="*/ 1530401 w 2181277"/>
              <a:gd name="connsiteY1" fmla="*/ 181378 h 2181277"/>
              <a:gd name="connsiteX2" fmla="*/ 1999900 w 2181277"/>
              <a:gd name="connsiteY2" fmla="*/ 650877 h 2181277"/>
              <a:gd name="connsiteX3" fmla="*/ 1999900 w 2181277"/>
              <a:gd name="connsiteY3" fmla="*/ 1530401 h 2181277"/>
              <a:gd name="connsiteX4" fmla="*/ 1530401 w 2181277"/>
              <a:gd name="connsiteY4" fmla="*/ 1999900 h 2181277"/>
              <a:gd name="connsiteX5" fmla="*/ 650877 w 2181277"/>
              <a:gd name="connsiteY5" fmla="*/ 1999900 h 2181277"/>
              <a:gd name="connsiteX6" fmla="*/ 181378 w 2181277"/>
              <a:gd name="connsiteY6" fmla="*/ 1530401 h 2181277"/>
              <a:gd name="connsiteX7" fmla="*/ 181378 w 2181277"/>
              <a:gd name="connsiteY7" fmla="*/ 650877 h 2181277"/>
              <a:gd name="connsiteX8" fmla="*/ 650877 w 2181277"/>
              <a:gd name="connsiteY8" fmla="*/ 181378 h 2181277"/>
              <a:gd name="connsiteX9" fmla="*/ 1090639 w 2181277"/>
              <a:gd name="connsiteY9" fmla="*/ 0 h 218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1277" h="2181277">
                <a:moveTo>
                  <a:pt x="1090639" y="0"/>
                </a:moveTo>
                <a:cubicBezTo>
                  <a:pt x="1250061" y="0"/>
                  <a:pt x="1409483" y="60459"/>
                  <a:pt x="1530401" y="181378"/>
                </a:cubicBezTo>
                <a:lnTo>
                  <a:pt x="1999900" y="650877"/>
                </a:lnTo>
                <a:cubicBezTo>
                  <a:pt x="2241737" y="892714"/>
                  <a:pt x="2241737" y="1288564"/>
                  <a:pt x="1999900" y="1530401"/>
                </a:cubicBezTo>
                <a:lnTo>
                  <a:pt x="1530401" y="1999900"/>
                </a:lnTo>
                <a:cubicBezTo>
                  <a:pt x="1288564" y="2241737"/>
                  <a:pt x="892714" y="2241737"/>
                  <a:pt x="650877" y="1999900"/>
                </a:cubicBezTo>
                <a:lnTo>
                  <a:pt x="181378" y="1530401"/>
                </a:lnTo>
                <a:cubicBezTo>
                  <a:pt x="-60459" y="1288564"/>
                  <a:pt x="-60459" y="892714"/>
                  <a:pt x="181378" y="650877"/>
                </a:cubicBezTo>
                <a:lnTo>
                  <a:pt x="650877" y="181378"/>
                </a:lnTo>
                <a:cubicBezTo>
                  <a:pt x="771796" y="60459"/>
                  <a:pt x="931217" y="0"/>
                  <a:pt x="1090639" y="0"/>
                </a:cubicBezTo>
                <a:close/>
              </a:path>
            </a:pathLst>
          </a:custGeom>
          <a:pattFill prst="pct10">
            <a:fgClr>
              <a:schemeClr val="tx1"/>
            </a:fgClr>
            <a:bgClr>
              <a:schemeClr val="bg1"/>
            </a:bgClr>
          </a:pattFill>
        </p:spPr>
        <p:txBody>
          <a:bodyPr wrap="square" anchor="ctr">
            <a:noAutofit/>
          </a:bodyPr>
          <a:lstStyle>
            <a:lvl1pPr algn="ctr">
              <a:defRPr sz="1600" b="0" i="0">
                <a:latin typeface="Titillium" charset="0"/>
                <a:ea typeface="Titillium" charset="0"/>
                <a:cs typeface="Titillium" charset="0"/>
              </a:defRPr>
            </a:lvl1pPr>
          </a:lstStyle>
          <a:p>
            <a:r>
              <a:rPr lang="en-US"/>
              <a:t>Insert Image</a:t>
            </a:r>
          </a:p>
        </p:txBody>
      </p:sp>
      <p:sp>
        <p:nvSpPr>
          <p:cNvPr id="6" name="Picture Placeholder 3"/>
          <p:cNvSpPr>
            <a:spLocks noGrp="1"/>
          </p:cNvSpPr>
          <p:nvPr>
            <p:ph type="pic" sz="quarter" idx="18" hasCustomPrompt="1"/>
          </p:nvPr>
        </p:nvSpPr>
        <p:spPr>
          <a:xfrm>
            <a:off x="8707417" y="2446008"/>
            <a:ext cx="2867550" cy="2867548"/>
          </a:xfrm>
          <a:custGeom>
            <a:avLst/>
            <a:gdLst>
              <a:gd name="connsiteX0" fmla="*/ 1090639 w 2181277"/>
              <a:gd name="connsiteY0" fmla="*/ 0 h 2181277"/>
              <a:gd name="connsiteX1" fmla="*/ 1530401 w 2181277"/>
              <a:gd name="connsiteY1" fmla="*/ 181378 h 2181277"/>
              <a:gd name="connsiteX2" fmla="*/ 1999900 w 2181277"/>
              <a:gd name="connsiteY2" fmla="*/ 650877 h 2181277"/>
              <a:gd name="connsiteX3" fmla="*/ 1999900 w 2181277"/>
              <a:gd name="connsiteY3" fmla="*/ 1530401 h 2181277"/>
              <a:gd name="connsiteX4" fmla="*/ 1530401 w 2181277"/>
              <a:gd name="connsiteY4" fmla="*/ 1999900 h 2181277"/>
              <a:gd name="connsiteX5" fmla="*/ 650877 w 2181277"/>
              <a:gd name="connsiteY5" fmla="*/ 1999900 h 2181277"/>
              <a:gd name="connsiteX6" fmla="*/ 181378 w 2181277"/>
              <a:gd name="connsiteY6" fmla="*/ 1530401 h 2181277"/>
              <a:gd name="connsiteX7" fmla="*/ 181378 w 2181277"/>
              <a:gd name="connsiteY7" fmla="*/ 650877 h 2181277"/>
              <a:gd name="connsiteX8" fmla="*/ 650877 w 2181277"/>
              <a:gd name="connsiteY8" fmla="*/ 181378 h 2181277"/>
              <a:gd name="connsiteX9" fmla="*/ 1090639 w 2181277"/>
              <a:gd name="connsiteY9" fmla="*/ 0 h 218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1277" h="2181277">
                <a:moveTo>
                  <a:pt x="1090639" y="0"/>
                </a:moveTo>
                <a:cubicBezTo>
                  <a:pt x="1250061" y="0"/>
                  <a:pt x="1409483" y="60459"/>
                  <a:pt x="1530401" y="181378"/>
                </a:cubicBezTo>
                <a:lnTo>
                  <a:pt x="1999900" y="650877"/>
                </a:lnTo>
                <a:cubicBezTo>
                  <a:pt x="2241737" y="892714"/>
                  <a:pt x="2241737" y="1288564"/>
                  <a:pt x="1999900" y="1530401"/>
                </a:cubicBezTo>
                <a:lnTo>
                  <a:pt x="1530401" y="1999900"/>
                </a:lnTo>
                <a:cubicBezTo>
                  <a:pt x="1288564" y="2241737"/>
                  <a:pt x="892714" y="2241737"/>
                  <a:pt x="650877" y="1999900"/>
                </a:cubicBezTo>
                <a:lnTo>
                  <a:pt x="181378" y="1530401"/>
                </a:lnTo>
                <a:cubicBezTo>
                  <a:pt x="-60459" y="1288564"/>
                  <a:pt x="-60459" y="892714"/>
                  <a:pt x="181378" y="650877"/>
                </a:cubicBezTo>
                <a:lnTo>
                  <a:pt x="650877" y="181378"/>
                </a:lnTo>
                <a:cubicBezTo>
                  <a:pt x="771796" y="60459"/>
                  <a:pt x="931217" y="0"/>
                  <a:pt x="1090639" y="0"/>
                </a:cubicBezTo>
                <a:close/>
              </a:path>
            </a:pathLst>
          </a:custGeom>
          <a:pattFill prst="pct10">
            <a:fgClr>
              <a:schemeClr val="tx1"/>
            </a:fgClr>
            <a:bgClr>
              <a:schemeClr val="bg1"/>
            </a:bgClr>
          </a:pattFill>
        </p:spPr>
        <p:txBody>
          <a:bodyPr wrap="square" anchor="ctr">
            <a:noAutofit/>
          </a:bodyPr>
          <a:lstStyle>
            <a:lvl1pPr algn="ctr">
              <a:defRPr sz="1600" b="0" i="0">
                <a:latin typeface="Titillium" charset="0"/>
                <a:ea typeface="Titillium" charset="0"/>
                <a:cs typeface="Titillium" charset="0"/>
              </a:defRPr>
            </a:lvl1pPr>
          </a:lstStyle>
          <a:p>
            <a:r>
              <a:rPr lang="en-US"/>
              <a:t>Insert Image</a:t>
            </a:r>
          </a:p>
        </p:txBody>
      </p:sp>
      <p:sp>
        <p:nvSpPr>
          <p:cNvPr id="7" name="Picture Placeholder 3"/>
          <p:cNvSpPr>
            <a:spLocks noGrp="1"/>
          </p:cNvSpPr>
          <p:nvPr>
            <p:ph type="pic" sz="quarter" idx="19" hasCustomPrompt="1"/>
          </p:nvPr>
        </p:nvSpPr>
        <p:spPr>
          <a:xfrm>
            <a:off x="4882548" y="-1433774"/>
            <a:ext cx="2867550" cy="2867548"/>
          </a:xfrm>
          <a:custGeom>
            <a:avLst/>
            <a:gdLst>
              <a:gd name="connsiteX0" fmla="*/ 1090639 w 2181277"/>
              <a:gd name="connsiteY0" fmla="*/ 0 h 2181277"/>
              <a:gd name="connsiteX1" fmla="*/ 1530401 w 2181277"/>
              <a:gd name="connsiteY1" fmla="*/ 181378 h 2181277"/>
              <a:gd name="connsiteX2" fmla="*/ 1999900 w 2181277"/>
              <a:gd name="connsiteY2" fmla="*/ 650877 h 2181277"/>
              <a:gd name="connsiteX3" fmla="*/ 1999900 w 2181277"/>
              <a:gd name="connsiteY3" fmla="*/ 1530401 h 2181277"/>
              <a:gd name="connsiteX4" fmla="*/ 1530401 w 2181277"/>
              <a:gd name="connsiteY4" fmla="*/ 1999900 h 2181277"/>
              <a:gd name="connsiteX5" fmla="*/ 650877 w 2181277"/>
              <a:gd name="connsiteY5" fmla="*/ 1999900 h 2181277"/>
              <a:gd name="connsiteX6" fmla="*/ 181378 w 2181277"/>
              <a:gd name="connsiteY6" fmla="*/ 1530401 h 2181277"/>
              <a:gd name="connsiteX7" fmla="*/ 181378 w 2181277"/>
              <a:gd name="connsiteY7" fmla="*/ 650877 h 2181277"/>
              <a:gd name="connsiteX8" fmla="*/ 650877 w 2181277"/>
              <a:gd name="connsiteY8" fmla="*/ 181378 h 2181277"/>
              <a:gd name="connsiteX9" fmla="*/ 1090639 w 2181277"/>
              <a:gd name="connsiteY9" fmla="*/ 0 h 218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1277" h="2181277">
                <a:moveTo>
                  <a:pt x="1090639" y="0"/>
                </a:moveTo>
                <a:cubicBezTo>
                  <a:pt x="1250061" y="0"/>
                  <a:pt x="1409483" y="60459"/>
                  <a:pt x="1530401" y="181378"/>
                </a:cubicBezTo>
                <a:lnTo>
                  <a:pt x="1999900" y="650877"/>
                </a:lnTo>
                <a:cubicBezTo>
                  <a:pt x="2241737" y="892714"/>
                  <a:pt x="2241737" y="1288564"/>
                  <a:pt x="1999900" y="1530401"/>
                </a:cubicBezTo>
                <a:lnTo>
                  <a:pt x="1530401" y="1999900"/>
                </a:lnTo>
                <a:cubicBezTo>
                  <a:pt x="1288564" y="2241737"/>
                  <a:pt x="892714" y="2241737"/>
                  <a:pt x="650877" y="1999900"/>
                </a:cubicBezTo>
                <a:lnTo>
                  <a:pt x="181378" y="1530401"/>
                </a:lnTo>
                <a:cubicBezTo>
                  <a:pt x="-60459" y="1288564"/>
                  <a:pt x="-60459" y="892714"/>
                  <a:pt x="181378" y="650877"/>
                </a:cubicBezTo>
                <a:lnTo>
                  <a:pt x="650877" y="181378"/>
                </a:lnTo>
                <a:cubicBezTo>
                  <a:pt x="771796" y="60459"/>
                  <a:pt x="931217" y="0"/>
                  <a:pt x="1090639" y="0"/>
                </a:cubicBezTo>
                <a:close/>
              </a:path>
            </a:pathLst>
          </a:custGeom>
          <a:pattFill prst="pct10">
            <a:fgClr>
              <a:schemeClr val="tx1"/>
            </a:fgClr>
            <a:bgClr>
              <a:schemeClr val="bg1"/>
            </a:bgClr>
          </a:pattFill>
        </p:spPr>
        <p:txBody>
          <a:bodyPr wrap="square" anchor="ctr">
            <a:noAutofit/>
          </a:bodyPr>
          <a:lstStyle>
            <a:lvl1pPr algn="ctr">
              <a:defRPr sz="1600" b="0" i="0">
                <a:latin typeface="Titillium" charset="0"/>
                <a:ea typeface="Titillium" charset="0"/>
                <a:cs typeface="Titillium" charset="0"/>
              </a:defRPr>
            </a:lvl1pPr>
          </a:lstStyle>
          <a:p>
            <a:r>
              <a:rPr lang="en-US"/>
              <a:t>Insert Image</a:t>
            </a:r>
          </a:p>
        </p:txBody>
      </p:sp>
      <p:sp>
        <p:nvSpPr>
          <p:cNvPr id="8" name="Picture Placeholder 3"/>
          <p:cNvSpPr>
            <a:spLocks noGrp="1"/>
          </p:cNvSpPr>
          <p:nvPr>
            <p:ph type="pic" sz="quarter" idx="20" hasCustomPrompt="1"/>
          </p:nvPr>
        </p:nvSpPr>
        <p:spPr>
          <a:xfrm>
            <a:off x="10625427" y="506117"/>
            <a:ext cx="2867550" cy="2867548"/>
          </a:xfrm>
          <a:custGeom>
            <a:avLst/>
            <a:gdLst>
              <a:gd name="connsiteX0" fmla="*/ 1090639 w 2181277"/>
              <a:gd name="connsiteY0" fmla="*/ 0 h 2181277"/>
              <a:gd name="connsiteX1" fmla="*/ 1530401 w 2181277"/>
              <a:gd name="connsiteY1" fmla="*/ 181378 h 2181277"/>
              <a:gd name="connsiteX2" fmla="*/ 1999900 w 2181277"/>
              <a:gd name="connsiteY2" fmla="*/ 650877 h 2181277"/>
              <a:gd name="connsiteX3" fmla="*/ 1999900 w 2181277"/>
              <a:gd name="connsiteY3" fmla="*/ 1530401 h 2181277"/>
              <a:gd name="connsiteX4" fmla="*/ 1530401 w 2181277"/>
              <a:gd name="connsiteY4" fmla="*/ 1999900 h 2181277"/>
              <a:gd name="connsiteX5" fmla="*/ 650877 w 2181277"/>
              <a:gd name="connsiteY5" fmla="*/ 1999900 h 2181277"/>
              <a:gd name="connsiteX6" fmla="*/ 181378 w 2181277"/>
              <a:gd name="connsiteY6" fmla="*/ 1530401 h 2181277"/>
              <a:gd name="connsiteX7" fmla="*/ 181378 w 2181277"/>
              <a:gd name="connsiteY7" fmla="*/ 650877 h 2181277"/>
              <a:gd name="connsiteX8" fmla="*/ 650877 w 2181277"/>
              <a:gd name="connsiteY8" fmla="*/ 181378 h 2181277"/>
              <a:gd name="connsiteX9" fmla="*/ 1090639 w 2181277"/>
              <a:gd name="connsiteY9" fmla="*/ 0 h 218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1277" h="2181277">
                <a:moveTo>
                  <a:pt x="1090639" y="0"/>
                </a:moveTo>
                <a:cubicBezTo>
                  <a:pt x="1250061" y="0"/>
                  <a:pt x="1409483" y="60459"/>
                  <a:pt x="1530401" y="181378"/>
                </a:cubicBezTo>
                <a:lnTo>
                  <a:pt x="1999900" y="650877"/>
                </a:lnTo>
                <a:cubicBezTo>
                  <a:pt x="2241737" y="892714"/>
                  <a:pt x="2241737" y="1288564"/>
                  <a:pt x="1999900" y="1530401"/>
                </a:cubicBezTo>
                <a:lnTo>
                  <a:pt x="1530401" y="1999900"/>
                </a:lnTo>
                <a:cubicBezTo>
                  <a:pt x="1288564" y="2241737"/>
                  <a:pt x="892714" y="2241737"/>
                  <a:pt x="650877" y="1999900"/>
                </a:cubicBezTo>
                <a:lnTo>
                  <a:pt x="181378" y="1530401"/>
                </a:lnTo>
                <a:cubicBezTo>
                  <a:pt x="-60459" y="1288564"/>
                  <a:pt x="-60459" y="892714"/>
                  <a:pt x="181378" y="650877"/>
                </a:cubicBezTo>
                <a:lnTo>
                  <a:pt x="650877" y="181378"/>
                </a:lnTo>
                <a:cubicBezTo>
                  <a:pt x="771796" y="60459"/>
                  <a:pt x="931217" y="0"/>
                  <a:pt x="1090639" y="0"/>
                </a:cubicBezTo>
                <a:close/>
              </a:path>
            </a:pathLst>
          </a:custGeom>
          <a:pattFill prst="pct10">
            <a:fgClr>
              <a:schemeClr val="tx1"/>
            </a:fgClr>
            <a:bgClr>
              <a:schemeClr val="bg1"/>
            </a:bgClr>
          </a:pattFill>
        </p:spPr>
        <p:txBody>
          <a:bodyPr wrap="square" anchor="ctr">
            <a:noAutofit/>
          </a:bodyPr>
          <a:lstStyle>
            <a:lvl1pPr algn="ctr">
              <a:defRPr sz="1600" b="0" i="0">
                <a:latin typeface="Titillium" charset="0"/>
                <a:ea typeface="Titillium" charset="0"/>
                <a:cs typeface="Titillium" charset="0"/>
              </a:defRPr>
            </a:lvl1pPr>
          </a:lstStyle>
          <a:p>
            <a:r>
              <a:rPr lang="en-US"/>
              <a:t>Insert Image</a:t>
            </a:r>
          </a:p>
        </p:txBody>
      </p:sp>
      <p:sp>
        <p:nvSpPr>
          <p:cNvPr id="9" name="Picture Placeholder 3"/>
          <p:cNvSpPr>
            <a:spLocks noGrp="1"/>
          </p:cNvSpPr>
          <p:nvPr>
            <p:ph type="pic" sz="quarter" idx="21" hasCustomPrompt="1"/>
          </p:nvPr>
        </p:nvSpPr>
        <p:spPr>
          <a:xfrm>
            <a:off x="8707417" y="-1433774"/>
            <a:ext cx="2867550" cy="2867548"/>
          </a:xfrm>
          <a:custGeom>
            <a:avLst/>
            <a:gdLst>
              <a:gd name="connsiteX0" fmla="*/ 1090639 w 2181277"/>
              <a:gd name="connsiteY0" fmla="*/ 0 h 2181277"/>
              <a:gd name="connsiteX1" fmla="*/ 1530401 w 2181277"/>
              <a:gd name="connsiteY1" fmla="*/ 181378 h 2181277"/>
              <a:gd name="connsiteX2" fmla="*/ 1999900 w 2181277"/>
              <a:gd name="connsiteY2" fmla="*/ 650877 h 2181277"/>
              <a:gd name="connsiteX3" fmla="*/ 1999900 w 2181277"/>
              <a:gd name="connsiteY3" fmla="*/ 1530401 h 2181277"/>
              <a:gd name="connsiteX4" fmla="*/ 1530401 w 2181277"/>
              <a:gd name="connsiteY4" fmla="*/ 1999900 h 2181277"/>
              <a:gd name="connsiteX5" fmla="*/ 650877 w 2181277"/>
              <a:gd name="connsiteY5" fmla="*/ 1999900 h 2181277"/>
              <a:gd name="connsiteX6" fmla="*/ 181378 w 2181277"/>
              <a:gd name="connsiteY6" fmla="*/ 1530401 h 2181277"/>
              <a:gd name="connsiteX7" fmla="*/ 181378 w 2181277"/>
              <a:gd name="connsiteY7" fmla="*/ 650877 h 2181277"/>
              <a:gd name="connsiteX8" fmla="*/ 650877 w 2181277"/>
              <a:gd name="connsiteY8" fmla="*/ 181378 h 2181277"/>
              <a:gd name="connsiteX9" fmla="*/ 1090639 w 2181277"/>
              <a:gd name="connsiteY9" fmla="*/ 0 h 218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1277" h="2181277">
                <a:moveTo>
                  <a:pt x="1090639" y="0"/>
                </a:moveTo>
                <a:cubicBezTo>
                  <a:pt x="1250061" y="0"/>
                  <a:pt x="1409483" y="60459"/>
                  <a:pt x="1530401" y="181378"/>
                </a:cubicBezTo>
                <a:lnTo>
                  <a:pt x="1999900" y="650877"/>
                </a:lnTo>
                <a:cubicBezTo>
                  <a:pt x="2241737" y="892714"/>
                  <a:pt x="2241737" y="1288564"/>
                  <a:pt x="1999900" y="1530401"/>
                </a:cubicBezTo>
                <a:lnTo>
                  <a:pt x="1530401" y="1999900"/>
                </a:lnTo>
                <a:cubicBezTo>
                  <a:pt x="1288564" y="2241737"/>
                  <a:pt x="892714" y="2241737"/>
                  <a:pt x="650877" y="1999900"/>
                </a:cubicBezTo>
                <a:lnTo>
                  <a:pt x="181378" y="1530401"/>
                </a:lnTo>
                <a:cubicBezTo>
                  <a:pt x="-60459" y="1288564"/>
                  <a:pt x="-60459" y="892714"/>
                  <a:pt x="181378" y="650877"/>
                </a:cubicBezTo>
                <a:lnTo>
                  <a:pt x="650877" y="181378"/>
                </a:lnTo>
                <a:cubicBezTo>
                  <a:pt x="771796" y="60459"/>
                  <a:pt x="931217" y="0"/>
                  <a:pt x="1090639" y="0"/>
                </a:cubicBezTo>
                <a:close/>
              </a:path>
            </a:pathLst>
          </a:custGeom>
          <a:pattFill prst="pct10">
            <a:fgClr>
              <a:schemeClr val="tx1"/>
            </a:fgClr>
            <a:bgClr>
              <a:schemeClr val="bg1"/>
            </a:bgClr>
          </a:pattFill>
        </p:spPr>
        <p:txBody>
          <a:bodyPr wrap="square" anchor="ctr">
            <a:noAutofit/>
          </a:bodyPr>
          <a:lstStyle>
            <a:lvl1pPr algn="ctr">
              <a:defRPr sz="1600" b="0" i="0">
                <a:latin typeface="Titillium" charset="0"/>
                <a:ea typeface="Titillium" charset="0"/>
                <a:cs typeface="Titillium" charset="0"/>
              </a:defRPr>
            </a:lvl1pPr>
          </a:lstStyle>
          <a:p>
            <a:r>
              <a:rPr lang="en-US"/>
              <a:t>Insert Image</a:t>
            </a:r>
          </a:p>
        </p:txBody>
      </p:sp>
    </p:spTree>
    <p:extLst>
      <p:ext uri="{BB962C8B-B14F-4D97-AF65-F5344CB8AC3E}">
        <p14:creationId xmlns:p14="http://schemas.microsoft.com/office/powerpoint/2010/main" val="84681112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1128">
          <p15:clr>
            <a:srgbClr val="FBAE40"/>
          </p15:clr>
        </p15:guide>
        <p15:guide id="4" pos="6552">
          <p15:clr>
            <a:srgbClr val="FBAE40"/>
          </p15:clr>
        </p15:guide>
        <p15:guide id="5" orient="horz" pos="480">
          <p15:clr>
            <a:srgbClr val="FBAE40"/>
          </p15:clr>
        </p15:guide>
        <p15:guide id="6" orient="horz" pos="3840">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13_Title Slide">
    <p:spTree>
      <p:nvGrpSpPr>
        <p:cNvPr id="1" name=""/>
        <p:cNvGrpSpPr/>
        <p:nvPr/>
      </p:nvGrpSpPr>
      <p:grpSpPr>
        <a:xfrm>
          <a:off x="0" y="0"/>
          <a:ext cx="0" cy="0"/>
          <a:chOff x="0" y="0"/>
          <a:chExt cx="0" cy="0"/>
        </a:xfrm>
      </p:grpSpPr>
      <p:sp>
        <p:nvSpPr>
          <p:cNvPr id="7" name="Picture Placeholder 6"/>
          <p:cNvSpPr>
            <a:spLocks noGrp="1"/>
          </p:cNvSpPr>
          <p:nvPr>
            <p:ph type="pic" sz="quarter" idx="16" hasCustomPrompt="1"/>
          </p:nvPr>
        </p:nvSpPr>
        <p:spPr>
          <a:xfrm>
            <a:off x="1325281" y="-1"/>
            <a:ext cx="5195129" cy="4674887"/>
          </a:xfrm>
          <a:custGeom>
            <a:avLst/>
            <a:gdLst>
              <a:gd name="connsiteX0" fmla="*/ 1257458 w 5195129"/>
              <a:gd name="connsiteY0" fmla="*/ 0 h 4674887"/>
              <a:gd name="connsiteX1" fmla="*/ 4888355 w 5195129"/>
              <a:gd name="connsiteY1" fmla="*/ 0 h 4674887"/>
              <a:gd name="connsiteX2" fmla="*/ 4897797 w 5195129"/>
              <a:gd name="connsiteY2" fmla="*/ 10583 h 4674887"/>
              <a:gd name="connsiteX3" fmla="*/ 4991734 w 5195129"/>
              <a:gd name="connsiteY3" fmla="*/ 153016 h 4674887"/>
              <a:gd name="connsiteX4" fmla="*/ 5155578 w 5195129"/>
              <a:gd name="connsiteY4" fmla="*/ 618243 h 4674887"/>
              <a:gd name="connsiteX5" fmla="*/ 5191863 w 5195129"/>
              <a:gd name="connsiteY5" fmla="*/ 1214314 h 4674887"/>
              <a:gd name="connsiteX6" fmla="*/ 5140212 w 5195129"/>
              <a:gd name="connsiteY6" fmla="*/ 1702059 h 4674887"/>
              <a:gd name="connsiteX7" fmla="*/ 5065164 w 5195129"/>
              <a:gd name="connsiteY7" fmla="*/ 2086547 h 4674887"/>
              <a:gd name="connsiteX8" fmla="*/ 4969982 w 5195129"/>
              <a:gd name="connsiteY8" fmla="*/ 2462239 h 4674887"/>
              <a:gd name="connsiteX9" fmla="*/ 4966842 w 5195129"/>
              <a:gd name="connsiteY9" fmla="*/ 2481819 h 4674887"/>
              <a:gd name="connsiteX10" fmla="*/ 4948658 w 5195129"/>
              <a:gd name="connsiteY10" fmla="*/ 2545371 h 4674887"/>
              <a:gd name="connsiteX11" fmla="*/ 4938561 w 5195129"/>
              <a:gd name="connsiteY11" fmla="*/ 2572055 h 4674887"/>
              <a:gd name="connsiteX12" fmla="*/ 4784773 w 5195129"/>
              <a:gd name="connsiteY12" fmla="*/ 3040688 h 4674887"/>
              <a:gd name="connsiteX13" fmla="*/ 4548619 w 5195129"/>
              <a:gd name="connsiteY13" fmla="*/ 3590655 h 4674887"/>
              <a:gd name="connsiteX14" fmla="*/ 4250458 w 5195129"/>
              <a:gd name="connsiteY14" fmla="*/ 4073335 h 4674887"/>
              <a:gd name="connsiteX15" fmla="*/ 3878856 w 5195129"/>
              <a:gd name="connsiteY15" fmla="*/ 4443497 h 4674887"/>
              <a:gd name="connsiteX16" fmla="*/ 3186482 w 5195129"/>
              <a:gd name="connsiteY16" fmla="*/ 4674862 h 4674887"/>
              <a:gd name="connsiteX17" fmla="*/ 2891514 w 5195129"/>
              <a:gd name="connsiteY17" fmla="*/ 4643798 h 4674887"/>
              <a:gd name="connsiteX18" fmla="*/ 2828700 w 5195129"/>
              <a:gd name="connsiteY18" fmla="*/ 4634421 h 4674887"/>
              <a:gd name="connsiteX19" fmla="*/ 2731286 w 5195129"/>
              <a:gd name="connsiteY19" fmla="*/ 4606548 h 4674887"/>
              <a:gd name="connsiteX20" fmla="*/ 2693489 w 5195129"/>
              <a:gd name="connsiteY20" fmla="*/ 4588909 h 4674887"/>
              <a:gd name="connsiteX21" fmla="*/ 2259009 w 5195129"/>
              <a:gd name="connsiteY21" fmla="*/ 4386231 h 4674887"/>
              <a:gd name="connsiteX22" fmla="*/ 1725702 w 5195129"/>
              <a:gd name="connsiteY22" fmla="*/ 4009169 h 4674887"/>
              <a:gd name="connsiteX23" fmla="*/ 1036282 w 5195129"/>
              <a:gd name="connsiteY23" fmla="*/ 3354127 h 4674887"/>
              <a:gd name="connsiteX24" fmla="*/ 456082 w 5195129"/>
              <a:gd name="connsiteY24" fmla="*/ 2640093 h 4674887"/>
              <a:gd name="connsiteX25" fmla="*/ 152116 w 5195129"/>
              <a:gd name="connsiteY25" fmla="*/ 2096603 h 4674887"/>
              <a:gd name="connsiteX26" fmla="*/ 13326 w 5195129"/>
              <a:gd name="connsiteY26" fmla="*/ 1617813 h 4674887"/>
              <a:gd name="connsiteX27" fmla="*/ 19959 w 5195129"/>
              <a:gd name="connsiteY27" fmla="*/ 1209959 h 4674887"/>
              <a:gd name="connsiteX28" fmla="*/ 31259 w 5195129"/>
              <a:gd name="connsiteY28" fmla="*/ 1142921 h 4674887"/>
              <a:gd name="connsiteX29" fmla="*/ 53053 w 5195129"/>
              <a:gd name="connsiteY29" fmla="*/ 1066752 h 4674887"/>
              <a:gd name="connsiteX30" fmla="*/ 61817 w 5195129"/>
              <a:gd name="connsiteY30" fmla="*/ 1049035 h 4674887"/>
              <a:gd name="connsiteX31" fmla="*/ 105769 w 5195129"/>
              <a:gd name="connsiteY31" fmla="*/ 941036 h 4674887"/>
              <a:gd name="connsiteX32" fmla="*/ 367836 w 5195129"/>
              <a:gd name="connsiteY32" fmla="*/ 565570 h 4674887"/>
              <a:gd name="connsiteX33" fmla="*/ 837097 w 5195129"/>
              <a:gd name="connsiteY33" fmla="*/ 206920 h 4674887"/>
              <a:gd name="connsiteX34" fmla="*/ 1121761 w 5195129"/>
              <a:gd name="connsiteY34" fmla="*/ 57235 h 4674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195129" h="4674887">
                <a:moveTo>
                  <a:pt x="1257458" y="0"/>
                </a:moveTo>
                <a:lnTo>
                  <a:pt x="4888355" y="0"/>
                </a:lnTo>
                <a:lnTo>
                  <a:pt x="4897797" y="10583"/>
                </a:lnTo>
                <a:cubicBezTo>
                  <a:pt x="4932002" y="55083"/>
                  <a:pt x="4963329" y="102548"/>
                  <a:pt x="4991734" y="153016"/>
                </a:cubicBezTo>
                <a:cubicBezTo>
                  <a:pt x="5073471" y="298496"/>
                  <a:pt x="5124502" y="454903"/>
                  <a:pt x="5155578" y="618243"/>
                </a:cubicBezTo>
                <a:cubicBezTo>
                  <a:pt x="5192956" y="815490"/>
                  <a:pt x="5200577" y="1014331"/>
                  <a:pt x="5191863" y="1214314"/>
                </a:cubicBezTo>
                <a:cubicBezTo>
                  <a:pt x="5184425" y="1378006"/>
                  <a:pt x="5166047" y="1540340"/>
                  <a:pt x="5140212" y="1702059"/>
                </a:cubicBezTo>
                <a:cubicBezTo>
                  <a:pt x="5119763" y="1831189"/>
                  <a:pt x="5095537" y="1959748"/>
                  <a:pt x="5065164" y="2086547"/>
                </a:cubicBezTo>
                <a:cubicBezTo>
                  <a:pt x="5035290" y="2212477"/>
                  <a:pt x="5001840" y="2337131"/>
                  <a:pt x="4969982" y="2462239"/>
                </a:cubicBezTo>
                <a:cubicBezTo>
                  <a:pt x="4968404" y="2468613"/>
                  <a:pt x="4967964" y="2475314"/>
                  <a:pt x="4966842" y="2481819"/>
                </a:cubicBezTo>
                <a:lnTo>
                  <a:pt x="4948658" y="2545371"/>
                </a:lnTo>
                <a:cubicBezTo>
                  <a:pt x="4945367" y="2554287"/>
                  <a:pt x="4941394" y="2563009"/>
                  <a:pt x="4938561" y="2572055"/>
                </a:cubicBezTo>
                <a:cubicBezTo>
                  <a:pt x="4891773" y="2729547"/>
                  <a:pt x="4841279" y="2886230"/>
                  <a:pt x="4784773" y="3040688"/>
                </a:cubicBezTo>
                <a:cubicBezTo>
                  <a:pt x="4715843" y="3228242"/>
                  <a:pt x="4638756" y="3412454"/>
                  <a:pt x="4548619" y="3590655"/>
                </a:cubicBezTo>
                <a:cubicBezTo>
                  <a:pt x="4462746" y="3759964"/>
                  <a:pt x="4366041" y="3922386"/>
                  <a:pt x="4250458" y="4073335"/>
                </a:cubicBezTo>
                <a:cubicBezTo>
                  <a:pt x="4143196" y="4213270"/>
                  <a:pt x="4022542" y="4339769"/>
                  <a:pt x="3878856" y="4443497"/>
                </a:cubicBezTo>
                <a:cubicBezTo>
                  <a:pt x="3672253" y="4592420"/>
                  <a:pt x="3442748" y="4673364"/>
                  <a:pt x="3186482" y="4674862"/>
                </a:cubicBezTo>
                <a:cubicBezTo>
                  <a:pt x="3087070" y="4675486"/>
                  <a:pt x="2988750" y="4664545"/>
                  <a:pt x="2891514" y="4643798"/>
                </a:cubicBezTo>
                <a:cubicBezTo>
                  <a:pt x="2870856" y="4639405"/>
                  <a:pt x="2849760" y="4637412"/>
                  <a:pt x="2828700" y="4634421"/>
                </a:cubicBezTo>
                <a:lnTo>
                  <a:pt x="2731286" y="4606548"/>
                </a:lnTo>
                <a:cubicBezTo>
                  <a:pt x="2718686" y="4600669"/>
                  <a:pt x="2706718" y="4593450"/>
                  <a:pt x="2693489" y="4588909"/>
                </a:cubicBezTo>
                <a:cubicBezTo>
                  <a:pt x="2541742" y="4536644"/>
                  <a:pt x="2397648" y="4467102"/>
                  <a:pt x="2259009" y="4386231"/>
                </a:cubicBezTo>
                <a:cubicBezTo>
                  <a:pt x="2070375" y="4276141"/>
                  <a:pt x="1894025" y="4148078"/>
                  <a:pt x="1725702" y="4009169"/>
                </a:cubicBezTo>
                <a:cubicBezTo>
                  <a:pt x="1480355" y="3807273"/>
                  <a:pt x="1253033" y="3586266"/>
                  <a:pt x="1036282" y="3354127"/>
                </a:cubicBezTo>
                <a:cubicBezTo>
                  <a:pt x="826552" y="3129305"/>
                  <a:pt x="629305" y="2894407"/>
                  <a:pt x="456082" y="2640093"/>
                </a:cubicBezTo>
                <a:cubicBezTo>
                  <a:pt x="338927" y="2467797"/>
                  <a:pt x="234138" y="2288421"/>
                  <a:pt x="152116" y="2096603"/>
                </a:cubicBezTo>
                <a:cubicBezTo>
                  <a:pt x="86077" y="1942724"/>
                  <a:pt x="36464" y="1783939"/>
                  <a:pt x="13326" y="1617813"/>
                </a:cubicBezTo>
                <a:cubicBezTo>
                  <a:pt x="-5531" y="1481481"/>
                  <a:pt x="-5295" y="1345552"/>
                  <a:pt x="19959" y="1209959"/>
                </a:cubicBezTo>
                <a:cubicBezTo>
                  <a:pt x="24128" y="1187644"/>
                  <a:pt x="27546" y="1165366"/>
                  <a:pt x="31259" y="1142921"/>
                </a:cubicBezTo>
                <a:lnTo>
                  <a:pt x="53053" y="1066752"/>
                </a:lnTo>
                <a:cubicBezTo>
                  <a:pt x="55998" y="1060766"/>
                  <a:pt x="59555" y="1055213"/>
                  <a:pt x="61817" y="1049035"/>
                </a:cubicBezTo>
                <a:cubicBezTo>
                  <a:pt x="76541" y="1013058"/>
                  <a:pt x="89516" y="976325"/>
                  <a:pt x="105769" y="941036"/>
                </a:cubicBezTo>
                <a:cubicBezTo>
                  <a:pt x="170030" y="799921"/>
                  <a:pt x="260001" y="676524"/>
                  <a:pt x="367836" y="565570"/>
                </a:cubicBezTo>
                <a:cubicBezTo>
                  <a:pt x="506395" y="422961"/>
                  <a:pt x="666033" y="307366"/>
                  <a:pt x="837097" y="206920"/>
                </a:cubicBezTo>
                <a:cubicBezTo>
                  <a:pt x="929764" y="152419"/>
                  <a:pt x="1024798" y="102766"/>
                  <a:pt x="1121761" y="57235"/>
                </a:cubicBezTo>
                <a:close/>
              </a:path>
            </a:pathLst>
          </a:custGeom>
          <a:pattFill prst="pct10">
            <a:fgClr>
              <a:schemeClr val="tx1"/>
            </a:fgClr>
            <a:bgClr>
              <a:schemeClr val="bg1"/>
            </a:bgClr>
          </a:pattFill>
        </p:spPr>
        <p:txBody>
          <a:bodyPr wrap="square" anchor="ctr">
            <a:noAutofit/>
          </a:bodyPr>
          <a:lstStyle>
            <a:lvl1pPr algn="ctr">
              <a:defRPr sz="1600" b="0" i="0">
                <a:latin typeface="Titillium" charset="0"/>
                <a:ea typeface="Titillium" charset="0"/>
                <a:cs typeface="Titillium" charset="0"/>
              </a:defRPr>
            </a:lvl1pPr>
          </a:lstStyle>
          <a:p>
            <a:r>
              <a:rPr lang="en-US"/>
              <a:t>Insert Image</a:t>
            </a:r>
          </a:p>
        </p:txBody>
      </p:sp>
    </p:spTree>
    <p:extLst>
      <p:ext uri="{BB962C8B-B14F-4D97-AF65-F5344CB8AC3E}">
        <p14:creationId xmlns:p14="http://schemas.microsoft.com/office/powerpoint/2010/main" val="121099781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1128">
          <p15:clr>
            <a:srgbClr val="FBAE40"/>
          </p15:clr>
        </p15:guide>
        <p15:guide id="4" pos="6552">
          <p15:clr>
            <a:srgbClr val="FBAE40"/>
          </p15:clr>
        </p15:guide>
        <p15:guide id="5" orient="horz" pos="480">
          <p15:clr>
            <a:srgbClr val="FBAE40"/>
          </p15:clr>
        </p15:guide>
        <p15:guide id="6" orient="horz" pos="38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49_Title Slide">
    <p:spTree>
      <p:nvGrpSpPr>
        <p:cNvPr id="1" name=""/>
        <p:cNvGrpSpPr/>
        <p:nvPr/>
      </p:nvGrpSpPr>
      <p:grpSpPr>
        <a:xfrm>
          <a:off x="0" y="0"/>
          <a:ext cx="0" cy="0"/>
          <a:chOff x="0" y="0"/>
          <a:chExt cx="0" cy="0"/>
        </a:xfrm>
      </p:grpSpPr>
      <p:sp>
        <p:nvSpPr>
          <p:cNvPr id="3" name="Title 64"/>
          <p:cNvSpPr>
            <a:spLocks noGrp="1"/>
          </p:cNvSpPr>
          <p:nvPr>
            <p:ph type="title"/>
          </p:nvPr>
        </p:nvSpPr>
        <p:spPr>
          <a:xfrm>
            <a:off x="1790700" y="1042859"/>
            <a:ext cx="8610600" cy="495486"/>
          </a:xfrm>
          <a:prstGeom prst="rect">
            <a:avLst/>
          </a:prstGeom>
        </p:spPr>
        <p:txBody>
          <a:bodyPr lIns="0" rIns="0"/>
          <a:lstStyle>
            <a:lvl1pPr algn="ctr">
              <a:defRPr sz="3200" b="0" i="0">
                <a:latin typeface="Titillium" charset="0"/>
                <a:ea typeface="Titillium" charset="0"/>
                <a:cs typeface="Titillium" charset="0"/>
              </a:defRPr>
            </a:lvl1pPr>
          </a:lstStyle>
          <a:p>
            <a:r>
              <a:rPr lang="en-US"/>
              <a:t>Click to edit Master title style</a:t>
            </a:r>
          </a:p>
        </p:txBody>
      </p:sp>
      <p:sp>
        <p:nvSpPr>
          <p:cNvPr id="7" name="Picture Placeholder 6"/>
          <p:cNvSpPr>
            <a:spLocks noGrp="1"/>
          </p:cNvSpPr>
          <p:nvPr>
            <p:ph type="pic" sz="quarter" idx="16" hasCustomPrompt="1"/>
          </p:nvPr>
        </p:nvSpPr>
        <p:spPr>
          <a:xfrm>
            <a:off x="2562590" y="2388327"/>
            <a:ext cx="1520793" cy="1481428"/>
          </a:xfrm>
          <a:custGeom>
            <a:avLst/>
            <a:gdLst>
              <a:gd name="connsiteX0" fmla="*/ 750822 w 3362570"/>
              <a:gd name="connsiteY0" fmla="*/ 19683 h 1520793"/>
              <a:gd name="connsiteX1" fmla="*/ 769972 w 3362570"/>
              <a:gd name="connsiteY1" fmla="*/ 19683 h 1520793"/>
              <a:gd name="connsiteX2" fmla="*/ 778210 w 3362570"/>
              <a:gd name="connsiteY2" fmla="*/ 20368 h 1520793"/>
              <a:gd name="connsiteX3" fmla="*/ 920995 w 3362570"/>
              <a:gd name="connsiteY3" fmla="*/ 25855 h 1520793"/>
              <a:gd name="connsiteX4" fmla="*/ 1093000 w 3362570"/>
              <a:gd name="connsiteY4" fmla="*/ 47802 h 1520793"/>
              <a:gd name="connsiteX5" fmla="*/ 1251204 w 3362570"/>
              <a:gd name="connsiteY5" fmla="*/ 92382 h 1520793"/>
              <a:gd name="connsiteX6" fmla="*/ 1383922 w 3362570"/>
              <a:gd name="connsiteY6" fmla="*/ 166385 h 1520793"/>
              <a:gd name="connsiteX7" fmla="*/ 1503544 w 3362570"/>
              <a:gd name="connsiteY7" fmla="*/ 340795 h 1520793"/>
              <a:gd name="connsiteX8" fmla="*/ 1518399 w 3362570"/>
              <a:gd name="connsiteY8" fmla="*/ 425429 h 1520793"/>
              <a:gd name="connsiteX9" fmla="*/ 1520793 w 3362570"/>
              <a:gd name="connsiteY9" fmla="*/ 443673 h 1520793"/>
              <a:gd name="connsiteX10" fmla="*/ 1520793 w 3362570"/>
              <a:gd name="connsiteY10" fmla="*/ 473027 h 1520793"/>
              <a:gd name="connsiteX11" fmla="*/ 1518893 w 3362570"/>
              <a:gd name="connsiteY11" fmla="*/ 484960 h 1520793"/>
              <a:gd name="connsiteX12" fmla="*/ 1497066 w 3362570"/>
              <a:gd name="connsiteY12" fmla="*/ 622130 h 1520793"/>
              <a:gd name="connsiteX13" fmla="*/ 1434544 w 3362570"/>
              <a:gd name="connsiteY13" fmla="*/ 800724 h 1520793"/>
              <a:gd name="connsiteX14" fmla="*/ 1307037 w 3362570"/>
              <a:gd name="connsiteY14" fmla="*/ 1044954 h 1520793"/>
              <a:gd name="connsiteX15" fmla="*/ 1154395 w 3362570"/>
              <a:gd name="connsiteY15" fmla="*/ 1263465 h 1520793"/>
              <a:gd name="connsiteX16" fmla="*/ 1027240 w 3362570"/>
              <a:gd name="connsiteY16" fmla="*/ 1391443 h 1520793"/>
              <a:gd name="connsiteX17" fmla="*/ 904942 w 3362570"/>
              <a:gd name="connsiteY17" fmla="*/ 1468259 h 1520793"/>
              <a:gd name="connsiteX18" fmla="*/ 790813 w 3362570"/>
              <a:gd name="connsiteY18" fmla="*/ 1498915 h 1520793"/>
              <a:gd name="connsiteX19" fmla="*/ 771240 w 3362570"/>
              <a:gd name="connsiteY19" fmla="*/ 1501111 h 1520793"/>
              <a:gd name="connsiteX20" fmla="*/ 748287 w 3362570"/>
              <a:gd name="connsiteY20" fmla="*/ 1501111 h 1520793"/>
              <a:gd name="connsiteX21" fmla="*/ 742654 w 3362570"/>
              <a:gd name="connsiteY21" fmla="*/ 1500081 h 1520793"/>
              <a:gd name="connsiteX22" fmla="*/ 709070 w 3362570"/>
              <a:gd name="connsiteY22" fmla="*/ 1496446 h 1520793"/>
              <a:gd name="connsiteX23" fmla="*/ 583605 w 3362570"/>
              <a:gd name="connsiteY23" fmla="*/ 1453375 h 1520793"/>
              <a:gd name="connsiteX24" fmla="*/ 446311 w 3362570"/>
              <a:gd name="connsiteY24" fmla="*/ 1351253 h 1520793"/>
              <a:gd name="connsiteX25" fmla="*/ 323521 w 3362570"/>
              <a:gd name="connsiteY25" fmla="*/ 1211340 h 1520793"/>
              <a:gd name="connsiteX26" fmla="*/ 103640 w 3362570"/>
              <a:gd name="connsiteY26" fmla="*/ 842629 h 1520793"/>
              <a:gd name="connsiteX27" fmla="*/ 23657 w 3362570"/>
              <a:gd name="connsiteY27" fmla="*/ 627068 h 1520793"/>
              <a:gd name="connsiteX28" fmla="*/ 1056 w 3362570"/>
              <a:gd name="connsiteY28" fmla="*/ 480503 h 1520793"/>
              <a:gd name="connsiteX29" fmla="*/ 0 w 3362570"/>
              <a:gd name="connsiteY29" fmla="*/ 473027 h 1520793"/>
              <a:gd name="connsiteX30" fmla="*/ 0 w 3362570"/>
              <a:gd name="connsiteY30" fmla="*/ 444976 h 1520793"/>
              <a:gd name="connsiteX31" fmla="*/ 1127 w 3362570"/>
              <a:gd name="connsiteY31" fmla="*/ 435579 h 1520793"/>
              <a:gd name="connsiteX32" fmla="*/ 9083 w 3362570"/>
              <a:gd name="connsiteY32" fmla="*/ 368572 h 1520793"/>
              <a:gd name="connsiteX33" fmla="*/ 100190 w 3362570"/>
              <a:gd name="connsiteY33" fmla="*/ 198345 h 1520793"/>
              <a:gd name="connsiteX34" fmla="*/ 216713 w 3362570"/>
              <a:gd name="connsiteY34" fmla="*/ 115633 h 1520793"/>
              <a:gd name="connsiteX35" fmla="*/ 379847 w 3362570"/>
              <a:gd name="connsiteY35" fmla="*/ 58022 h 1520793"/>
              <a:gd name="connsiteX36" fmla="*/ 519816 w 3362570"/>
              <a:gd name="connsiteY36" fmla="*/ 33537 h 1520793"/>
              <a:gd name="connsiteX37" fmla="*/ 632890 w 3362570"/>
              <a:gd name="connsiteY37" fmla="*/ 23798 h 1520793"/>
              <a:gd name="connsiteX38" fmla="*/ 745118 w 3362570"/>
              <a:gd name="connsiteY38" fmla="*/ 20368 h 1520793"/>
              <a:gd name="connsiteX39" fmla="*/ 750822 w 3362570"/>
              <a:gd name="connsiteY39" fmla="*/ 19683 h 1520793"/>
              <a:gd name="connsiteX40" fmla="*/ 1881142 w 3362570"/>
              <a:gd name="connsiteY40" fmla="*/ 0 h 1520793"/>
              <a:gd name="connsiteX41" fmla="*/ 3362570 w 3362570"/>
              <a:gd name="connsiteY41" fmla="*/ 0 h 1520793"/>
              <a:gd name="connsiteX42" fmla="*/ 3362570 w 3362570"/>
              <a:gd name="connsiteY42" fmla="*/ 1520793 h 1520793"/>
              <a:gd name="connsiteX43" fmla="*/ 1881142 w 3362570"/>
              <a:gd name="connsiteY43" fmla="*/ 1520793 h 1520793"/>
              <a:gd name="connsiteX0" fmla="*/ 750822 w 3362570"/>
              <a:gd name="connsiteY0" fmla="*/ 19683 h 1520793"/>
              <a:gd name="connsiteX1" fmla="*/ 769972 w 3362570"/>
              <a:gd name="connsiteY1" fmla="*/ 19683 h 1520793"/>
              <a:gd name="connsiteX2" fmla="*/ 778210 w 3362570"/>
              <a:gd name="connsiteY2" fmla="*/ 20368 h 1520793"/>
              <a:gd name="connsiteX3" fmla="*/ 920995 w 3362570"/>
              <a:gd name="connsiteY3" fmla="*/ 25855 h 1520793"/>
              <a:gd name="connsiteX4" fmla="*/ 1093000 w 3362570"/>
              <a:gd name="connsiteY4" fmla="*/ 47802 h 1520793"/>
              <a:gd name="connsiteX5" fmla="*/ 1251204 w 3362570"/>
              <a:gd name="connsiteY5" fmla="*/ 92382 h 1520793"/>
              <a:gd name="connsiteX6" fmla="*/ 1383922 w 3362570"/>
              <a:gd name="connsiteY6" fmla="*/ 166385 h 1520793"/>
              <a:gd name="connsiteX7" fmla="*/ 1503544 w 3362570"/>
              <a:gd name="connsiteY7" fmla="*/ 340795 h 1520793"/>
              <a:gd name="connsiteX8" fmla="*/ 1518399 w 3362570"/>
              <a:gd name="connsiteY8" fmla="*/ 425429 h 1520793"/>
              <a:gd name="connsiteX9" fmla="*/ 1520793 w 3362570"/>
              <a:gd name="connsiteY9" fmla="*/ 443673 h 1520793"/>
              <a:gd name="connsiteX10" fmla="*/ 1520793 w 3362570"/>
              <a:gd name="connsiteY10" fmla="*/ 473027 h 1520793"/>
              <a:gd name="connsiteX11" fmla="*/ 1518893 w 3362570"/>
              <a:gd name="connsiteY11" fmla="*/ 484960 h 1520793"/>
              <a:gd name="connsiteX12" fmla="*/ 1497066 w 3362570"/>
              <a:gd name="connsiteY12" fmla="*/ 622130 h 1520793"/>
              <a:gd name="connsiteX13" fmla="*/ 1434544 w 3362570"/>
              <a:gd name="connsiteY13" fmla="*/ 800724 h 1520793"/>
              <a:gd name="connsiteX14" fmla="*/ 1307037 w 3362570"/>
              <a:gd name="connsiteY14" fmla="*/ 1044954 h 1520793"/>
              <a:gd name="connsiteX15" fmla="*/ 1154395 w 3362570"/>
              <a:gd name="connsiteY15" fmla="*/ 1263465 h 1520793"/>
              <a:gd name="connsiteX16" fmla="*/ 1027240 w 3362570"/>
              <a:gd name="connsiteY16" fmla="*/ 1391443 h 1520793"/>
              <a:gd name="connsiteX17" fmla="*/ 904942 w 3362570"/>
              <a:gd name="connsiteY17" fmla="*/ 1468259 h 1520793"/>
              <a:gd name="connsiteX18" fmla="*/ 790813 w 3362570"/>
              <a:gd name="connsiteY18" fmla="*/ 1498915 h 1520793"/>
              <a:gd name="connsiteX19" fmla="*/ 771240 w 3362570"/>
              <a:gd name="connsiteY19" fmla="*/ 1501111 h 1520793"/>
              <a:gd name="connsiteX20" fmla="*/ 748287 w 3362570"/>
              <a:gd name="connsiteY20" fmla="*/ 1501111 h 1520793"/>
              <a:gd name="connsiteX21" fmla="*/ 742654 w 3362570"/>
              <a:gd name="connsiteY21" fmla="*/ 1500081 h 1520793"/>
              <a:gd name="connsiteX22" fmla="*/ 709070 w 3362570"/>
              <a:gd name="connsiteY22" fmla="*/ 1496446 h 1520793"/>
              <a:gd name="connsiteX23" fmla="*/ 583605 w 3362570"/>
              <a:gd name="connsiteY23" fmla="*/ 1453375 h 1520793"/>
              <a:gd name="connsiteX24" fmla="*/ 446311 w 3362570"/>
              <a:gd name="connsiteY24" fmla="*/ 1351253 h 1520793"/>
              <a:gd name="connsiteX25" fmla="*/ 323521 w 3362570"/>
              <a:gd name="connsiteY25" fmla="*/ 1211340 h 1520793"/>
              <a:gd name="connsiteX26" fmla="*/ 103640 w 3362570"/>
              <a:gd name="connsiteY26" fmla="*/ 842629 h 1520793"/>
              <a:gd name="connsiteX27" fmla="*/ 23657 w 3362570"/>
              <a:gd name="connsiteY27" fmla="*/ 627068 h 1520793"/>
              <a:gd name="connsiteX28" fmla="*/ 1056 w 3362570"/>
              <a:gd name="connsiteY28" fmla="*/ 480503 h 1520793"/>
              <a:gd name="connsiteX29" fmla="*/ 0 w 3362570"/>
              <a:gd name="connsiteY29" fmla="*/ 473027 h 1520793"/>
              <a:gd name="connsiteX30" fmla="*/ 0 w 3362570"/>
              <a:gd name="connsiteY30" fmla="*/ 444976 h 1520793"/>
              <a:gd name="connsiteX31" fmla="*/ 1127 w 3362570"/>
              <a:gd name="connsiteY31" fmla="*/ 435579 h 1520793"/>
              <a:gd name="connsiteX32" fmla="*/ 9083 w 3362570"/>
              <a:gd name="connsiteY32" fmla="*/ 368572 h 1520793"/>
              <a:gd name="connsiteX33" fmla="*/ 100190 w 3362570"/>
              <a:gd name="connsiteY33" fmla="*/ 198345 h 1520793"/>
              <a:gd name="connsiteX34" fmla="*/ 216713 w 3362570"/>
              <a:gd name="connsiteY34" fmla="*/ 115633 h 1520793"/>
              <a:gd name="connsiteX35" fmla="*/ 379847 w 3362570"/>
              <a:gd name="connsiteY35" fmla="*/ 58022 h 1520793"/>
              <a:gd name="connsiteX36" fmla="*/ 519816 w 3362570"/>
              <a:gd name="connsiteY36" fmla="*/ 33537 h 1520793"/>
              <a:gd name="connsiteX37" fmla="*/ 632890 w 3362570"/>
              <a:gd name="connsiteY37" fmla="*/ 23798 h 1520793"/>
              <a:gd name="connsiteX38" fmla="*/ 745118 w 3362570"/>
              <a:gd name="connsiteY38" fmla="*/ 20368 h 1520793"/>
              <a:gd name="connsiteX39" fmla="*/ 750822 w 3362570"/>
              <a:gd name="connsiteY39" fmla="*/ 19683 h 1520793"/>
              <a:gd name="connsiteX40" fmla="*/ 1881142 w 3362570"/>
              <a:gd name="connsiteY40" fmla="*/ 1520793 h 1520793"/>
              <a:gd name="connsiteX41" fmla="*/ 3362570 w 3362570"/>
              <a:gd name="connsiteY41" fmla="*/ 0 h 1520793"/>
              <a:gd name="connsiteX42" fmla="*/ 3362570 w 3362570"/>
              <a:gd name="connsiteY42" fmla="*/ 1520793 h 1520793"/>
              <a:gd name="connsiteX43" fmla="*/ 1881142 w 3362570"/>
              <a:gd name="connsiteY43" fmla="*/ 1520793 h 1520793"/>
              <a:gd name="connsiteX0" fmla="*/ 750822 w 3362570"/>
              <a:gd name="connsiteY0" fmla="*/ 0 h 1501110"/>
              <a:gd name="connsiteX1" fmla="*/ 769972 w 3362570"/>
              <a:gd name="connsiteY1" fmla="*/ 0 h 1501110"/>
              <a:gd name="connsiteX2" fmla="*/ 778210 w 3362570"/>
              <a:gd name="connsiteY2" fmla="*/ 685 h 1501110"/>
              <a:gd name="connsiteX3" fmla="*/ 920995 w 3362570"/>
              <a:gd name="connsiteY3" fmla="*/ 6172 h 1501110"/>
              <a:gd name="connsiteX4" fmla="*/ 1093000 w 3362570"/>
              <a:gd name="connsiteY4" fmla="*/ 28119 h 1501110"/>
              <a:gd name="connsiteX5" fmla="*/ 1251204 w 3362570"/>
              <a:gd name="connsiteY5" fmla="*/ 72699 h 1501110"/>
              <a:gd name="connsiteX6" fmla="*/ 1383922 w 3362570"/>
              <a:gd name="connsiteY6" fmla="*/ 146702 h 1501110"/>
              <a:gd name="connsiteX7" fmla="*/ 1503544 w 3362570"/>
              <a:gd name="connsiteY7" fmla="*/ 321112 h 1501110"/>
              <a:gd name="connsiteX8" fmla="*/ 1518399 w 3362570"/>
              <a:gd name="connsiteY8" fmla="*/ 405746 h 1501110"/>
              <a:gd name="connsiteX9" fmla="*/ 1520793 w 3362570"/>
              <a:gd name="connsiteY9" fmla="*/ 423990 h 1501110"/>
              <a:gd name="connsiteX10" fmla="*/ 1520793 w 3362570"/>
              <a:gd name="connsiteY10" fmla="*/ 453344 h 1501110"/>
              <a:gd name="connsiteX11" fmla="*/ 1518893 w 3362570"/>
              <a:gd name="connsiteY11" fmla="*/ 465277 h 1501110"/>
              <a:gd name="connsiteX12" fmla="*/ 1497066 w 3362570"/>
              <a:gd name="connsiteY12" fmla="*/ 602447 h 1501110"/>
              <a:gd name="connsiteX13" fmla="*/ 1434544 w 3362570"/>
              <a:gd name="connsiteY13" fmla="*/ 781041 h 1501110"/>
              <a:gd name="connsiteX14" fmla="*/ 1307037 w 3362570"/>
              <a:gd name="connsiteY14" fmla="*/ 1025271 h 1501110"/>
              <a:gd name="connsiteX15" fmla="*/ 1154395 w 3362570"/>
              <a:gd name="connsiteY15" fmla="*/ 1243782 h 1501110"/>
              <a:gd name="connsiteX16" fmla="*/ 1027240 w 3362570"/>
              <a:gd name="connsiteY16" fmla="*/ 1371760 h 1501110"/>
              <a:gd name="connsiteX17" fmla="*/ 904942 w 3362570"/>
              <a:gd name="connsiteY17" fmla="*/ 1448576 h 1501110"/>
              <a:gd name="connsiteX18" fmla="*/ 790813 w 3362570"/>
              <a:gd name="connsiteY18" fmla="*/ 1479232 h 1501110"/>
              <a:gd name="connsiteX19" fmla="*/ 771240 w 3362570"/>
              <a:gd name="connsiteY19" fmla="*/ 1481428 h 1501110"/>
              <a:gd name="connsiteX20" fmla="*/ 748287 w 3362570"/>
              <a:gd name="connsiteY20" fmla="*/ 1481428 h 1501110"/>
              <a:gd name="connsiteX21" fmla="*/ 742654 w 3362570"/>
              <a:gd name="connsiteY21" fmla="*/ 1480398 h 1501110"/>
              <a:gd name="connsiteX22" fmla="*/ 709070 w 3362570"/>
              <a:gd name="connsiteY22" fmla="*/ 1476763 h 1501110"/>
              <a:gd name="connsiteX23" fmla="*/ 583605 w 3362570"/>
              <a:gd name="connsiteY23" fmla="*/ 1433692 h 1501110"/>
              <a:gd name="connsiteX24" fmla="*/ 446311 w 3362570"/>
              <a:gd name="connsiteY24" fmla="*/ 1331570 h 1501110"/>
              <a:gd name="connsiteX25" fmla="*/ 323521 w 3362570"/>
              <a:gd name="connsiteY25" fmla="*/ 1191657 h 1501110"/>
              <a:gd name="connsiteX26" fmla="*/ 103640 w 3362570"/>
              <a:gd name="connsiteY26" fmla="*/ 822946 h 1501110"/>
              <a:gd name="connsiteX27" fmla="*/ 23657 w 3362570"/>
              <a:gd name="connsiteY27" fmla="*/ 607385 h 1501110"/>
              <a:gd name="connsiteX28" fmla="*/ 1056 w 3362570"/>
              <a:gd name="connsiteY28" fmla="*/ 460820 h 1501110"/>
              <a:gd name="connsiteX29" fmla="*/ 0 w 3362570"/>
              <a:gd name="connsiteY29" fmla="*/ 453344 h 1501110"/>
              <a:gd name="connsiteX30" fmla="*/ 0 w 3362570"/>
              <a:gd name="connsiteY30" fmla="*/ 425293 h 1501110"/>
              <a:gd name="connsiteX31" fmla="*/ 1127 w 3362570"/>
              <a:gd name="connsiteY31" fmla="*/ 415896 h 1501110"/>
              <a:gd name="connsiteX32" fmla="*/ 9083 w 3362570"/>
              <a:gd name="connsiteY32" fmla="*/ 348889 h 1501110"/>
              <a:gd name="connsiteX33" fmla="*/ 100190 w 3362570"/>
              <a:gd name="connsiteY33" fmla="*/ 178662 h 1501110"/>
              <a:gd name="connsiteX34" fmla="*/ 216713 w 3362570"/>
              <a:gd name="connsiteY34" fmla="*/ 95950 h 1501110"/>
              <a:gd name="connsiteX35" fmla="*/ 379847 w 3362570"/>
              <a:gd name="connsiteY35" fmla="*/ 38339 h 1501110"/>
              <a:gd name="connsiteX36" fmla="*/ 519816 w 3362570"/>
              <a:gd name="connsiteY36" fmla="*/ 13854 h 1501110"/>
              <a:gd name="connsiteX37" fmla="*/ 632890 w 3362570"/>
              <a:gd name="connsiteY37" fmla="*/ 4115 h 1501110"/>
              <a:gd name="connsiteX38" fmla="*/ 745118 w 3362570"/>
              <a:gd name="connsiteY38" fmla="*/ 685 h 1501110"/>
              <a:gd name="connsiteX39" fmla="*/ 750822 w 3362570"/>
              <a:gd name="connsiteY39" fmla="*/ 0 h 1501110"/>
              <a:gd name="connsiteX40" fmla="*/ 1881142 w 3362570"/>
              <a:gd name="connsiteY40" fmla="*/ 1501110 h 1501110"/>
              <a:gd name="connsiteX41" fmla="*/ 3362570 w 3362570"/>
              <a:gd name="connsiteY41" fmla="*/ 1501110 h 1501110"/>
              <a:gd name="connsiteX42" fmla="*/ 1881142 w 3362570"/>
              <a:gd name="connsiteY42" fmla="*/ 1501110 h 1501110"/>
              <a:gd name="connsiteX0" fmla="*/ 750822 w 1520793"/>
              <a:gd name="connsiteY0" fmla="*/ 0 h 1481428"/>
              <a:gd name="connsiteX1" fmla="*/ 769972 w 1520793"/>
              <a:gd name="connsiteY1" fmla="*/ 0 h 1481428"/>
              <a:gd name="connsiteX2" fmla="*/ 778210 w 1520793"/>
              <a:gd name="connsiteY2" fmla="*/ 685 h 1481428"/>
              <a:gd name="connsiteX3" fmla="*/ 920995 w 1520793"/>
              <a:gd name="connsiteY3" fmla="*/ 6172 h 1481428"/>
              <a:gd name="connsiteX4" fmla="*/ 1093000 w 1520793"/>
              <a:gd name="connsiteY4" fmla="*/ 28119 h 1481428"/>
              <a:gd name="connsiteX5" fmla="*/ 1251204 w 1520793"/>
              <a:gd name="connsiteY5" fmla="*/ 72699 h 1481428"/>
              <a:gd name="connsiteX6" fmla="*/ 1383922 w 1520793"/>
              <a:gd name="connsiteY6" fmla="*/ 146702 h 1481428"/>
              <a:gd name="connsiteX7" fmla="*/ 1503544 w 1520793"/>
              <a:gd name="connsiteY7" fmla="*/ 321112 h 1481428"/>
              <a:gd name="connsiteX8" fmla="*/ 1518399 w 1520793"/>
              <a:gd name="connsiteY8" fmla="*/ 405746 h 1481428"/>
              <a:gd name="connsiteX9" fmla="*/ 1520793 w 1520793"/>
              <a:gd name="connsiteY9" fmla="*/ 423990 h 1481428"/>
              <a:gd name="connsiteX10" fmla="*/ 1520793 w 1520793"/>
              <a:gd name="connsiteY10" fmla="*/ 453344 h 1481428"/>
              <a:gd name="connsiteX11" fmla="*/ 1518893 w 1520793"/>
              <a:gd name="connsiteY11" fmla="*/ 465277 h 1481428"/>
              <a:gd name="connsiteX12" fmla="*/ 1497066 w 1520793"/>
              <a:gd name="connsiteY12" fmla="*/ 602447 h 1481428"/>
              <a:gd name="connsiteX13" fmla="*/ 1434544 w 1520793"/>
              <a:gd name="connsiteY13" fmla="*/ 781041 h 1481428"/>
              <a:gd name="connsiteX14" fmla="*/ 1307037 w 1520793"/>
              <a:gd name="connsiteY14" fmla="*/ 1025271 h 1481428"/>
              <a:gd name="connsiteX15" fmla="*/ 1154395 w 1520793"/>
              <a:gd name="connsiteY15" fmla="*/ 1243782 h 1481428"/>
              <a:gd name="connsiteX16" fmla="*/ 1027240 w 1520793"/>
              <a:gd name="connsiteY16" fmla="*/ 1371760 h 1481428"/>
              <a:gd name="connsiteX17" fmla="*/ 904942 w 1520793"/>
              <a:gd name="connsiteY17" fmla="*/ 1448576 h 1481428"/>
              <a:gd name="connsiteX18" fmla="*/ 790813 w 1520793"/>
              <a:gd name="connsiteY18" fmla="*/ 1479232 h 1481428"/>
              <a:gd name="connsiteX19" fmla="*/ 771240 w 1520793"/>
              <a:gd name="connsiteY19" fmla="*/ 1481428 h 1481428"/>
              <a:gd name="connsiteX20" fmla="*/ 748287 w 1520793"/>
              <a:gd name="connsiteY20" fmla="*/ 1481428 h 1481428"/>
              <a:gd name="connsiteX21" fmla="*/ 742654 w 1520793"/>
              <a:gd name="connsiteY21" fmla="*/ 1480398 h 1481428"/>
              <a:gd name="connsiteX22" fmla="*/ 709070 w 1520793"/>
              <a:gd name="connsiteY22" fmla="*/ 1476763 h 1481428"/>
              <a:gd name="connsiteX23" fmla="*/ 583605 w 1520793"/>
              <a:gd name="connsiteY23" fmla="*/ 1433692 h 1481428"/>
              <a:gd name="connsiteX24" fmla="*/ 446311 w 1520793"/>
              <a:gd name="connsiteY24" fmla="*/ 1331570 h 1481428"/>
              <a:gd name="connsiteX25" fmla="*/ 323521 w 1520793"/>
              <a:gd name="connsiteY25" fmla="*/ 1191657 h 1481428"/>
              <a:gd name="connsiteX26" fmla="*/ 103640 w 1520793"/>
              <a:gd name="connsiteY26" fmla="*/ 822946 h 1481428"/>
              <a:gd name="connsiteX27" fmla="*/ 23657 w 1520793"/>
              <a:gd name="connsiteY27" fmla="*/ 607385 h 1481428"/>
              <a:gd name="connsiteX28" fmla="*/ 1056 w 1520793"/>
              <a:gd name="connsiteY28" fmla="*/ 460820 h 1481428"/>
              <a:gd name="connsiteX29" fmla="*/ 0 w 1520793"/>
              <a:gd name="connsiteY29" fmla="*/ 453344 h 1481428"/>
              <a:gd name="connsiteX30" fmla="*/ 0 w 1520793"/>
              <a:gd name="connsiteY30" fmla="*/ 425293 h 1481428"/>
              <a:gd name="connsiteX31" fmla="*/ 1127 w 1520793"/>
              <a:gd name="connsiteY31" fmla="*/ 415896 h 1481428"/>
              <a:gd name="connsiteX32" fmla="*/ 9083 w 1520793"/>
              <a:gd name="connsiteY32" fmla="*/ 348889 h 1481428"/>
              <a:gd name="connsiteX33" fmla="*/ 100190 w 1520793"/>
              <a:gd name="connsiteY33" fmla="*/ 178662 h 1481428"/>
              <a:gd name="connsiteX34" fmla="*/ 216713 w 1520793"/>
              <a:gd name="connsiteY34" fmla="*/ 95950 h 1481428"/>
              <a:gd name="connsiteX35" fmla="*/ 379847 w 1520793"/>
              <a:gd name="connsiteY35" fmla="*/ 38339 h 1481428"/>
              <a:gd name="connsiteX36" fmla="*/ 519816 w 1520793"/>
              <a:gd name="connsiteY36" fmla="*/ 13854 h 1481428"/>
              <a:gd name="connsiteX37" fmla="*/ 632890 w 1520793"/>
              <a:gd name="connsiteY37" fmla="*/ 4115 h 1481428"/>
              <a:gd name="connsiteX38" fmla="*/ 745118 w 1520793"/>
              <a:gd name="connsiteY38" fmla="*/ 685 h 1481428"/>
              <a:gd name="connsiteX39" fmla="*/ 750822 w 1520793"/>
              <a:gd name="connsiteY39" fmla="*/ 0 h 1481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520793" h="1481428">
                <a:moveTo>
                  <a:pt x="750822" y="0"/>
                </a:moveTo>
                <a:lnTo>
                  <a:pt x="769972" y="0"/>
                </a:lnTo>
                <a:cubicBezTo>
                  <a:pt x="772718" y="205"/>
                  <a:pt x="775464" y="617"/>
                  <a:pt x="778210" y="685"/>
                </a:cubicBezTo>
                <a:cubicBezTo>
                  <a:pt x="825805" y="1166"/>
                  <a:pt x="873471" y="2743"/>
                  <a:pt x="920995" y="6172"/>
                </a:cubicBezTo>
                <a:cubicBezTo>
                  <a:pt x="978729" y="10424"/>
                  <a:pt x="1036182" y="17215"/>
                  <a:pt x="1093000" y="28119"/>
                </a:cubicBezTo>
                <a:cubicBezTo>
                  <a:pt x="1147002" y="38544"/>
                  <a:pt x="1199949" y="52535"/>
                  <a:pt x="1251204" y="72699"/>
                </a:cubicBezTo>
                <a:cubicBezTo>
                  <a:pt x="1298729" y="91423"/>
                  <a:pt x="1343579" y="114948"/>
                  <a:pt x="1383922" y="146702"/>
                </a:cubicBezTo>
                <a:cubicBezTo>
                  <a:pt x="1441867" y="192380"/>
                  <a:pt x="1482703" y="249853"/>
                  <a:pt x="1503544" y="321112"/>
                </a:cubicBezTo>
                <a:cubicBezTo>
                  <a:pt x="1511640" y="348752"/>
                  <a:pt x="1516428" y="377010"/>
                  <a:pt x="1518399" y="405746"/>
                </a:cubicBezTo>
                <a:cubicBezTo>
                  <a:pt x="1518822" y="411851"/>
                  <a:pt x="1519948" y="417885"/>
                  <a:pt x="1520793" y="423990"/>
                </a:cubicBezTo>
                <a:lnTo>
                  <a:pt x="1520793" y="453344"/>
                </a:lnTo>
                <a:cubicBezTo>
                  <a:pt x="1520160" y="457322"/>
                  <a:pt x="1519103" y="461231"/>
                  <a:pt x="1518893" y="465277"/>
                </a:cubicBezTo>
                <a:cubicBezTo>
                  <a:pt x="1516428" y="511709"/>
                  <a:pt x="1508543" y="557387"/>
                  <a:pt x="1497066" y="602447"/>
                </a:cubicBezTo>
                <a:cubicBezTo>
                  <a:pt x="1481436" y="663762"/>
                  <a:pt x="1459821" y="723087"/>
                  <a:pt x="1434544" y="781041"/>
                </a:cubicBezTo>
                <a:cubicBezTo>
                  <a:pt x="1397863" y="865469"/>
                  <a:pt x="1354422" y="946399"/>
                  <a:pt x="1307037" y="1025271"/>
                </a:cubicBezTo>
                <a:cubicBezTo>
                  <a:pt x="1261132" y="1101606"/>
                  <a:pt x="1211425" y="1175266"/>
                  <a:pt x="1154395" y="1243782"/>
                </a:cubicBezTo>
                <a:cubicBezTo>
                  <a:pt x="1115742" y="1290145"/>
                  <a:pt x="1074131" y="1333628"/>
                  <a:pt x="1027240" y="1371760"/>
                </a:cubicBezTo>
                <a:cubicBezTo>
                  <a:pt x="989642" y="1402418"/>
                  <a:pt x="949369" y="1428891"/>
                  <a:pt x="904942" y="1448576"/>
                </a:cubicBezTo>
                <a:cubicBezTo>
                  <a:pt x="868472" y="1464693"/>
                  <a:pt x="830592" y="1475460"/>
                  <a:pt x="790813" y="1479232"/>
                </a:cubicBezTo>
                <a:cubicBezTo>
                  <a:pt x="784265" y="1479850"/>
                  <a:pt x="777787" y="1480673"/>
                  <a:pt x="771240" y="1481428"/>
                </a:cubicBezTo>
                <a:lnTo>
                  <a:pt x="748287" y="1481428"/>
                </a:lnTo>
                <a:cubicBezTo>
                  <a:pt x="746385" y="1481084"/>
                  <a:pt x="744555" y="1480536"/>
                  <a:pt x="742654" y="1480398"/>
                </a:cubicBezTo>
                <a:cubicBezTo>
                  <a:pt x="731460" y="1479165"/>
                  <a:pt x="720194" y="1478478"/>
                  <a:pt x="709070" y="1476763"/>
                </a:cubicBezTo>
                <a:cubicBezTo>
                  <a:pt x="664643" y="1470111"/>
                  <a:pt x="623103" y="1454885"/>
                  <a:pt x="583605" y="1433692"/>
                </a:cubicBezTo>
                <a:cubicBezTo>
                  <a:pt x="532841" y="1406464"/>
                  <a:pt x="487921" y="1371212"/>
                  <a:pt x="446311" y="1331570"/>
                </a:cubicBezTo>
                <a:cubicBezTo>
                  <a:pt x="401180" y="1288636"/>
                  <a:pt x="360695" y="1241519"/>
                  <a:pt x="323521" y="1191657"/>
                </a:cubicBezTo>
                <a:cubicBezTo>
                  <a:pt x="237484" y="1076367"/>
                  <a:pt x="165175" y="952846"/>
                  <a:pt x="103640" y="822946"/>
                </a:cubicBezTo>
                <a:cubicBezTo>
                  <a:pt x="70689" y="753402"/>
                  <a:pt x="42878" y="681937"/>
                  <a:pt x="23657" y="607385"/>
                </a:cubicBezTo>
                <a:cubicBezTo>
                  <a:pt x="11195" y="559307"/>
                  <a:pt x="1902" y="510681"/>
                  <a:pt x="1056" y="460820"/>
                </a:cubicBezTo>
                <a:cubicBezTo>
                  <a:pt x="986" y="458282"/>
                  <a:pt x="352" y="455813"/>
                  <a:pt x="0" y="453344"/>
                </a:cubicBezTo>
                <a:lnTo>
                  <a:pt x="0" y="425293"/>
                </a:lnTo>
                <a:cubicBezTo>
                  <a:pt x="423" y="422138"/>
                  <a:pt x="1127" y="419052"/>
                  <a:pt x="1127" y="415896"/>
                </a:cubicBezTo>
                <a:cubicBezTo>
                  <a:pt x="1197" y="393264"/>
                  <a:pt x="4366" y="370974"/>
                  <a:pt x="9083" y="348889"/>
                </a:cubicBezTo>
                <a:cubicBezTo>
                  <a:pt x="22953" y="283323"/>
                  <a:pt x="53017" y="226398"/>
                  <a:pt x="100190" y="178662"/>
                </a:cubicBezTo>
                <a:cubicBezTo>
                  <a:pt x="134197" y="144302"/>
                  <a:pt x="173694" y="117623"/>
                  <a:pt x="216713" y="95950"/>
                </a:cubicBezTo>
                <a:cubicBezTo>
                  <a:pt x="268674" y="69819"/>
                  <a:pt x="323450" y="51849"/>
                  <a:pt x="379847" y="38339"/>
                </a:cubicBezTo>
                <a:cubicBezTo>
                  <a:pt x="426033" y="27365"/>
                  <a:pt x="472713" y="19546"/>
                  <a:pt x="519816" y="13854"/>
                </a:cubicBezTo>
                <a:cubicBezTo>
                  <a:pt x="557413" y="9259"/>
                  <a:pt x="595151" y="5761"/>
                  <a:pt x="632890" y="4115"/>
                </a:cubicBezTo>
                <a:cubicBezTo>
                  <a:pt x="670346" y="2400"/>
                  <a:pt x="707732" y="1782"/>
                  <a:pt x="745118" y="685"/>
                </a:cubicBezTo>
                <a:cubicBezTo>
                  <a:pt x="747019" y="617"/>
                  <a:pt x="748921" y="205"/>
                  <a:pt x="750822" y="0"/>
                </a:cubicBezTo>
                <a:close/>
              </a:path>
            </a:pathLst>
          </a:custGeom>
          <a:pattFill prst="pct10">
            <a:fgClr>
              <a:schemeClr val="tx1"/>
            </a:fgClr>
            <a:bgClr>
              <a:schemeClr val="bg1"/>
            </a:bgClr>
          </a:pattFill>
        </p:spPr>
        <p:txBody>
          <a:bodyPr wrap="square" anchor="ctr">
            <a:noAutofit/>
          </a:bodyPr>
          <a:lstStyle>
            <a:lvl1pPr algn="ctr">
              <a:defRPr sz="1600" b="0" i="0">
                <a:latin typeface="Titillium" charset="0"/>
                <a:ea typeface="Titillium" charset="0"/>
                <a:cs typeface="Titillium" charset="0"/>
              </a:defRPr>
            </a:lvl1pPr>
          </a:lstStyle>
          <a:p>
            <a:r>
              <a:rPr lang="en-US"/>
              <a:t>Insert Image</a:t>
            </a:r>
          </a:p>
        </p:txBody>
      </p:sp>
      <p:sp>
        <p:nvSpPr>
          <p:cNvPr id="8" name="Picture Placeholder 7"/>
          <p:cNvSpPr>
            <a:spLocks noGrp="1"/>
          </p:cNvSpPr>
          <p:nvPr>
            <p:ph type="pic" sz="quarter" idx="17" hasCustomPrompt="1"/>
          </p:nvPr>
        </p:nvSpPr>
        <p:spPr>
          <a:xfrm>
            <a:off x="5335603" y="2388327"/>
            <a:ext cx="1520793" cy="1481428"/>
          </a:xfrm>
          <a:custGeom>
            <a:avLst/>
            <a:gdLst>
              <a:gd name="connsiteX0" fmla="*/ 750822 w 3362570"/>
              <a:gd name="connsiteY0" fmla="*/ 19683 h 1520793"/>
              <a:gd name="connsiteX1" fmla="*/ 769972 w 3362570"/>
              <a:gd name="connsiteY1" fmla="*/ 19683 h 1520793"/>
              <a:gd name="connsiteX2" fmla="*/ 778210 w 3362570"/>
              <a:gd name="connsiteY2" fmla="*/ 20368 h 1520793"/>
              <a:gd name="connsiteX3" fmla="*/ 920995 w 3362570"/>
              <a:gd name="connsiteY3" fmla="*/ 25855 h 1520793"/>
              <a:gd name="connsiteX4" fmla="*/ 1093000 w 3362570"/>
              <a:gd name="connsiteY4" fmla="*/ 47802 h 1520793"/>
              <a:gd name="connsiteX5" fmla="*/ 1251204 w 3362570"/>
              <a:gd name="connsiteY5" fmla="*/ 92382 h 1520793"/>
              <a:gd name="connsiteX6" fmla="*/ 1383922 w 3362570"/>
              <a:gd name="connsiteY6" fmla="*/ 166385 h 1520793"/>
              <a:gd name="connsiteX7" fmla="*/ 1503544 w 3362570"/>
              <a:gd name="connsiteY7" fmla="*/ 340795 h 1520793"/>
              <a:gd name="connsiteX8" fmla="*/ 1518399 w 3362570"/>
              <a:gd name="connsiteY8" fmla="*/ 425429 h 1520793"/>
              <a:gd name="connsiteX9" fmla="*/ 1520793 w 3362570"/>
              <a:gd name="connsiteY9" fmla="*/ 443673 h 1520793"/>
              <a:gd name="connsiteX10" fmla="*/ 1520793 w 3362570"/>
              <a:gd name="connsiteY10" fmla="*/ 473027 h 1520793"/>
              <a:gd name="connsiteX11" fmla="*/ 1518893 w 3362570"/>
              <a:gd name="connsiteY11" fmla="*/ 484960 h 1520793"/>
              <a:gd name="connsiteX12" fmla="*/ 1497066 w 3362570"/>
              <a:gd name="connsiteY12" fmla="*/ 622130 h 1520793"/>
              <a:gd name="connsiteX13" fmla="*/ 1434544 w 3362570"/>
              <a:gd name="connsiteY13" fmla="*/ 800724 h 1520793"/>
              <a:gd name="connsiteX14" fmla="*/ 1307037 w 3362570"/>
              <a:gd name="connsiteY14" fmla="*/ 1044954 h 1520793"/>
              <a:gd name="connsiteX15" fmla="*/ 1154395 w 3362570"/>
              <a:gd name="connsiteY15" fmla="*/ 1263465 h 1520793"/>
              <a:gd name="connsiteX16" fmla="*/ 1027240 w 3362570"/>
              <a:gd name="connsiteY16" fmla="*/ 1391443 h 1520793"/>
              <a:gd name="connsiteX17" fmla="*/ 904942 w 3362570"/>
              <a:gd name="connsiteY17" fmla="*/ 1468259 h 1520793"/>
              <a:gd name="connsiteX18" fmla="*/ 790813 w 3362570"/>
              <a:gd name="connsiteY18" fmla="*/ 1498915 h 1520793"/>
              <a:gd name="connsiteX19" fmla="*/ 771240 w 3362570"/>
              <a:gd name="connsiteY19" fmla="*/ 1501111 h 1520793"/>
              <a:gd name="connsiteX20" fmla="*/ 748287 w 3362570"/>
              <a:gd name="connsiteY20" fmla="*/ 1501111 h 1520793"/>
              <a:gd name="connsiteX21" fmla="*/ 742654 w 3362570"/>
              <a:gd name="connsiteY21" fmla="*/ 1500081 h 1520793"/>
              <a:gd name="connsiteX22" fmla="*/ 709070 w 3362570"/>
              <a:gd name="connsiteY22" fmla="*/ 1496446 h 1520793"/>
              <a:gd name="connsiteX23" fmla="*/ 583605 w 3362570"/>
              <a:gd name="connsiteY23" fmla="*/ 1453375 h 1520793"/>
              <a:gd name="connsiteX24" fmla="*/ 446311 w 3362570"/>
              <a:gd name="connsiteY24" fmla="*/ 1351253 h 1520793"/>
              <a:gd name="connsiteX25" fmla="*/ 323521 w 3362570"/>
              <a:gd name="connsiteY25" fmla="*/ 1211340 h 1520793"/>
              <a:gd name="connsiteX26" fmla="*/ 103640 w 3362570"/>
              <a:gd name="connsiteY26" fmla="*/ 842629 h 1520793"/>
              <a:gd name="connsiteX27" fmla="*/ 23657 w 3362570"/>
              <a:gd name="connsiteY27" fmla="*/ 627068 h 1520793"/>
              <a:gd name="connsiteX28" fmla="*/ 1056 w 3362570"/>
              <a:gd name="connsiteY28" fmla="*/ 480503 h 1520793"/>
              <a:gd name="connsiteX29" fmla="*/ 0 w 3362570"/>
              <a:gd name="connsiteY29" fmla="*/ 473027 h 1520793"/>
              <a:gd name="connsiteX30" fmla="*/ 0 w 3362570"/>
              <a:gd name="connsiteY30" fmla="*/ 444976 h 1520793"/>
              <a:gd name="connsiteX31" fmla="*/ 1127 w 3362570"/>
              <a:gd name="connsiteY31" fmla="*/ 435579 h 1520793"/>
              <a:gd name="connsiteX32" fmla="*/ 9083 w 3362570"/>
              <a:gd name="connsiteY32" fmla="*/ 368572 h 1520793"/>
              <a:gd name="connsiteX33" fmla="*/ 100190 w 3362570"/>
              <a:gd name="connsiteY33" fmla="*/ 198345 h 1520793"/>
              <a:gd name="connsiteX34" fmla="*/ 216713 w 3362570"/>
              <a:gd name="connsiteY34" fmla="*/ 115633 h 1520793"/>
              <a:gd name="connsiteX35" fmla="*/ 379847 w 3362570"/>
              <a:gd name="connsiteY35" fmla="*/ 58022 h 1520793"/>
              <a:gd name="connsiteX36" fmla="*/ 519816 w 3362570"/>
              <a:gd name="connsiteY36" fmla="*/ 33537 h 1520793"/>
              <a:gd name="connsiteX37" fmla="*/ 632890 w 3362570"/>
              <a:gd name="connsiteY37" fmla="*/ 23798 h 1520793"/>
              <a:gd name="connsiteX38" fmla="*/ 745118 w 3362570"/>
              <a:gd name="connsiteY38" fmla="*/ 20368 h 1520793"/>
              <a:gd name="connsiteX39" fmla="*/ 750822 w 3362570"/>
              <a:gd name="connsiteY39" fmla="*/ 19683 h 1520793"/>
              <a:gd name="connsiteX40" fmla="*/ 1881142 w 3362570"/>
              <a:gd name="connsiteY40" fmla="*/ 0 h 1520793"/>
              <a:gd name="connsiteX41" fmla="*/ 3362570 w 3362570"/>
              <a:gd name="connsiteY41" fmla="*/ 0 h 1520793"/>
              <a:gd name="connsiteX42" fmla="*/ 3362570 w 3362570"/>
              <a:gd name="connsiteY42" fmla="*/ 1520793 h 1520793"/>
              <a:gd name="connsiteX43" fmla="*/ 1881142 w 3362570"/>
              <a:gd name="connsiteY43" fmla="*/ 1520793 h 1520793"/>
              <a:gd name="connsiteX0" fmla="*/ 750822 w 3362570"/>
              <a:gd name="connsiteY0" fmla="*/ 19683 h 1520793"/>
              <a:gd name="connsiteX1" fmla="*/ 769972 w 3362570"/>
              <a:gd name="connsiteY1" fmla="*/ 19683 h 1520793"/>
              <a:gd name="connsiteX2" fmla="*/ 778210 w 3362570"/>
              <a:gd name="connsiteY2" fmla="*/ 20368 h 1520793"/>
              <a:gd name="connsiteX3" fmla="*/ 920995 w 3362570"/>
              <a:gd name="connsiteY3" fmla="*/ 25855 h 1520793"/>
              <a:gd name="connsiteX4" fmla="*/ 1093000 w 3362570"/>
              <a:gd name="connsiteY4" fmla="*/ 47802 h 1520793"/>
              <a:gd name="connsiteX5" fmla="*/ 1251204 w 3362570"/>
              <a:gd name="connsiteY5" fmla="*/ 92382 h 1520793"/>
              <a:gd name="connsiteX6" fmla="*/ 1383922 w 3362570"/>
              <a:gd name="connsiteY6" fmla="*/ 166385 h 1520793"/>
              <a:gd name="connsiteX7" fmla="*/ 1503544 w 3362570"/>
              <a:gd name="connsiteY7" fmla="*/ 340795 h 1520793"/>
              <a:gd name="connsiteX8" fmla="*/ 1518399 w 3362570"/>
              <a:gd name="connsiteY8" fmla="*/ 425429 h 1520793"/>
              <a:gd name="connsiteX9" fmla="*/ 1520793 w 3362570"/>
              <a:gd name="connsiteY9" fmla="*/ 443673 h 1520793"/>
              <a:gd name="connsiteX10" fmla="*/ 1520793 w 3362570"/>
              <a:gd name="connsiteY10" fmla="*/ 473027 h 1520793"/>
              <a:gd name="connsiteX11" fmla="*/ 1518893 w 3362570"/>
              <a:gd name="connsiteY11" fmla="*/ 484960 h 1520793"/>
              <a:gd name="connsiteX12" fmla="*/ 1497066 w 3362570"/>
              <a:gd name="connsiteY12" fmla="*/ 622130 h 1520793"/>
              <a:gd name="connsiteX13" fmla="*/ 1434544 w 3362570"/>
              <a:gd name="connsiteY13" fmla="*/ 800724 h 1520793"/>
              <a:gd name="connsiteX14" fmla="*/ 1307037 w 3362570"/>
              <a:gd name="connsiteY14" fmla="*/ 1044954 h 1520793"/>
              <a:gd name="connsiteX15" fmla="*/ 1154395 w 3362570"/>
              <a:gd name="connsiteY15" fmla="*/ 1263465 h 1520793"/>
              <a:gd name="connsiteX16" fmla="*/ 1027240 w 3362570"/>
              <a:gd name="connsiteY16" fmla="*/ 1391443 h 1520793"/>
              <a:gd name="connsiteX17" fmla="*/ 904942 w 3362570"/>
              <a:gd name="connsiteY17" fmla="*/ 1468259 h 1520793"/>
              <a:gd name="connsiteX18" fmla="*/ 790813 w 3362570"/>
              <a:gd name="connsiteY18" fmla="*/ 1498915 h 1520793"/>
              <a:gd name="connsiteX19" fmla="*/ 771240 w 3362570"/>
              <a:gd name="connsiteY19" fmla="*/ 1501111 h 1520793"/>
              <a:gd name="connsiteX20" fmla="*/ 748287 w 3362570"/>
              <a:gd name="connsiteY20" fmla="*/ 1501111 h 1520793"/>
              <a:gd name="connsiteX21" fmla="*/ 742654 w 3362570"/>
              <a:gd name="connsiteY21" fmla="*/ 1500081 h 1520793"/>
              <a:gd name="connsiteX22" fmla="*/ 709070 w 3362570"/>
              <a:gd name="connsiteY22" fmla="*/ 1496446 h 1520793"/>
              <a:gd name="connsiteX23" fmla="*/ 583605 w 3362570"/>
              <a:gd name="connsiteY23" fmla="*/ 1453375 h 1520793"/>
              <a:gd name="connsiteX24" fmla="*/ 446311 w 3362570"/>
              <a:gd name="connsiteY24" fmla="*/ 1351253 h 1520793"/>
              <a:gd name="connsiteX25" fmla="*/ 323521 w 3362570"/>
              <a:gd name="connsiteY25" fmla="*/ 1211340 h 1520793"/>
              <a:gd name="connsiteX26" fmla="*/ 103640 w 3362570"/>
              <a:gd name="connsiteY26" fmla="*/ 842629 h 1520793"/>
              <a:gd name="connsiteX27" fmla="*/ 23657 w 3362570"/>
              <a:gd name="connsiteY27" fmla="*/ 627068 h 1520793"/>
              <a:gd name="connsiteX28" fmla="*/ 1056 w 3362570"/>
              <a:gd name="connsiteY28" fmla="*/ 480503 h 1520793"/>
              <a:gd name="connsiteX29" fmla="*/ 0 w 3362570"/>
              <a:gd name="connsiteY29" fmla="*/ 473027 h 1520793"/>
              <a:gd name="connsiteX30" fmla="*/ 0 w 3362570"/>
              <a:gd name="connsiteY30" fmla="*/ 444976 h 1520793"/>
              <a:gd name="connsiteX31" fmla="*/ 1127 w 3362570"/>
              <a:gd name="connsiteY31" fmla="*/ 435579 h 1520793"/>
              <a:gd name="connsiteX32" fmla="*/ 9083 w 3362570"/>
              <a:gd name="connsiteY32" fmla="*/ 368572 h 1520793"/>
              <a:gd name="connsiteX33" fmla="*/ 100190 w 3362570"/>
              <a:gd name="connsiteY33" fmla="*/ 198345 h 1520793"/>
              <a:gd name="connsiteX34" fmla="*/ 216713 w 3362570"/>
              <a:gd name="connsiteY34" fmla="*/ 115633 h 1520793"/>
              <a:gd name="connsiteX35" fmla="*/ 379847 w 3362570"/>
              <a:gd name="connsiteY35" fmla="*/ 58022 h 1520793"/>
              <a:gd name="connsiteX36" fmla="*/ 519816 w 3362570"/>
              <a:gd name="connsiteY36" fmla="*/ 33537 h 1520793"/>
              <a:gd name="connsiteX37" fmla="*/ 632890 w 3362570"/>
              <a:gd name="connsiteY37" fmla="*/ 23798 h 1520793"/>
              <a:gd name="connsiteX38" fmla="*/ 745118 w 3362570"/>
              <a:gd name="connsiteY38" fmla="*/ 20368 h 1520793"/>
              <a:gd name="connsiteX39" fmla="*/ 750822 w 3362570"/>
              <a:gd name="connsiteY39" fmla="*/ 19683 h 1520793"/>
              <a:gd name="connsiteX40" fmla="*/ 1881142 w 3362570"/>
              <a:gd name="connsiteY40" fmla="*/ 1520793 h 1520793"/>
              <a:gd name="connsiteX41" fmla="*/ 3362570 w 3362570"/>
              <a:gd name="connsiteY41" fmla="*/ 0 h 1520793"/>
              <a:gd name="connsiteX42" fmla="*/ 3362570 w 3362570"/>
              <a:gd name="connsiteY42" fmla="*/ 1520793 h 1520793"/>
              <a:gd name="connsiteX43" fmla="*/ 1881142 w 3362570"/>
              <a:gd name="connsiteY43" fmla="*/ 1520793 h 1520793"/>
              <a:gd name="connsiteX0" fmla="*/ 750822 w 3362570"/>
              <a:gd name="connsiteY0" fmla="*/ 0 h 1501110"/>
              <a:gd name="connsiteX1" fmla="*/ 769972 w 3362570"/>
              <a:gd name="connsiteY1" fmla="*/ 0 h 1501110"/>
              <a:gd name="connsiteX2" fmla="*/ 778210 w 3362570"/>
              <a:gd name="connsiteY2" fmla="*/ 685 h 1501110"/>
              <a:gd name="connsiteX3" fmla="*/ 920995 w 3362570"/>
              <a:gd name="connsiteY3" fmla="*/ 6172 h 1501110"/>
              <a:gd name="connsiteX4" fmla="*/ 1093000 w 3362570"/>
              <a:gd name="connsiteY4" fmla="*/ 28119 h 1501110"/>
              <a:gd name="connsiteX5" fmla="*/ 1251204 w 3362570"/>
              <a:gd name="connsiteY5" fmla="*/ 72699 h 1501110"/>
              <a:gd name="connsiteX6" fmla="*/ 1383922 w 3362570"/>
              <a:gd name="connsiteY6" fmla="*/ 146702 h 1501110"/>
              <a:gd name="connsiteX7" fmla="*/ 1503544 w 3362570"/>
              <a:gd name="connsiteY7" fmla="*/ 321112 h 1501110"/>
              <a:gd name="connsiteX8" fmla="*/ 1518399 w 3362570"/>
              <a:gd name="connsiteY8" fmla="*/ 405746 h 1501110"/>
              <a:gd name="connsiteX9" fmla="*/ 1520793 w 3362570"/>
              <a:gd name="connsiteY9" fmla="*/ 423990 h 1501110"/>
              <a:gd name="connsiteX10" fmla="*/ 1520793 w 3362570"/>
              <a:gd name="connsiteY10" fmla="*/ 453344 h 1501110"/>
              <a:gd name="connsiteX11" fmla="*/ 1518893 w 3362570"/>
              <a:gd name="connsiteY11" fmla="*/ 465277 h 1501110"/>
              <a:gd name="connsiteX12" fmla="*/ 1497066 w 3362570"/>
              <a:gd name="connsiteY12" fmla="*/ 602447 h 1501110"/>
              <a:gd name="connsiteX13" fmla="*/ 1434544 w 3362570"/>
              <a:gd name="connsiteY13" fmla="*/ 781041 h 1501110"/>
              <a:gd name="connsiteX14" fmla="*/ 1307037 w 3362570"/>
              <a:gd name="connsiteY14" fmla="*/ 1025271 h 1501110"/>
              <a:gd name="connsiteX15" fmla="*/ 1154395 w 3362570"/>
              <a:gd name="connsiteY15" fmla="*/ 1243782 h 1501110"/>
              <a:gd name="connsiteX16" fmla="*/ 1027240 w 3362570"/>
              <a:gd name="connsiteY16" fmla="*/ 1371760 h 1501110"/>
              <a:gd name="connsiteX17" fmla="*/ 904942 w 3362570"/>
              <a:gd name="connsiteY17" fmla="*/ 1448576 h 1501110"/>
              <a:gd name="connsiteX18" fmla="*/ 790813 w 3362570"/>
              <a:gd name="connsiteY18" fmla="*/ 1479232 h 1501110"/>
              <a:gd name="connsiteX19" fmla="*/ 771240 w 3362570"/>
              <a:gd name="connsiteY19" fmla="*/ 1481428 h 1501110"/>
              <a:gd name="connsiteX20" fmla="*/ 748287 w 3362570"/>
              <a:gd name="connsiteY20" fmla="*/ 1481428 h 1501110"/>
              <a:gd name="connsiteX21" fmla="*/ 742654 w 3362570"/>
              <a:gd name="connsiteY21" fmla="*/ 1480398 h 1501110"/>
              <a:gd name="connsiteX22" fmla="*/ 709070 w 3362570"/>
              <a:gd name="connsiteY22" fmla="*/ 1476763 h 1501110"/>
              <a:gd name="connsiteX23" fmla="*/ 583605 w 3362570"/>
              <a:gd name="connsiteY23" fmla="*/ 1433692 h 1501110"/>
              <a:gd name="connsiteX24" fmla="*/ 446311 w 3362570"/>
              <a:gd name="connsiteY24" fmla="*/ 1331570 h 1501110"/>
              <a:gd name="connsiteX25" fmla="*/ 323521 w 3362570"/>
              <a:gd name="connsiteY25" fmla="*/ 1191657 h 1501110"/>
              <a:gd name="connsiteX26" fmla="*/ 103640 w 3362570"/>
              <a:gd name="connsiteY26" fmla="*/ 822946 h 1501110"/>
              <a:gd name="connsiteX27" fmla="*/ 23657 w 3362570"/>
              <a:gd name="connsiteY27" fmla="*/ 607385 h 1501110"/>
              <a:gd name="connsiteX28" fmla="*/ 1056 w 3362570"/>
              <a:gd name="connsiteY28" fmla="*/ 460820 h 1501110"/>
              <a:gd name="connsiteX29" fmla="*/ 0 w 3362570"/>
              <a:gd name="connsiteY29" fmla="*/ 453344 h 1501110"/>
              <a:gd name="connsiteX30" fmla="*/ 0 w 3362570"/>
              <a:gd name="connsiteY30" fmla="*/ 425293 h 1501110"/>
              <a:gd name="connsiteX31" fmla="*/ 1127 w 3362570"/>
              <a:gd name="connsiteY31" fmla="*/ 415896 h 1501110"/>
              <a:gd name="connsiteX32" fmla="*/ 9083 w 3362570"/>
              <a:gd name="connsiteY32" fmla="*/ 348889 h 1501110"/>
              <a:gd name="connsiteX33" fmla="*/ 100190 w 3362570"/>
              <a:gd name="connsiteY33" fmla="*/ 178662 h 1501110"/>
              <a:gd name="connsiteX34" fmla="*/ 216713 w 3362570"/>
              <a:gd name="connsiteY34" fmla="*/ 95950 h 1501110"/>
              <a:gd name="connsiteX35" fmla="*/ 379847 w 3362570"/>
              <a:gd name="connsiteY35" fmla="*/ 38339 h 1501110"/>
              <a:gd name="connsiteX36" fmla="*/ 519816 w 3362570"/>
              <a:gd name="connsiteY36" fmla="*/ 13854 h 1501110"/>
              <a:gd name="connsiteX37" fmla="*/ 632890 w 3362570"/>
              <a:gd name="connsiteY37" fmla="*/ 4115 h 1501110"/>
              <a:gd name="connsiteX38" fmla="*/ 745118 w 3362570"/>
              <a:gd name="connsiteY38" fmla="*/ 685 h 1501110"/>
              <a:gd name="connsiteX39" fmla="*/ 750822 w 3362570"/>
              <a:gd name="connsiteY39" fmla="*/ 0 h 1501110"/>
              <a:gd name="connsiteX40" fmla="*/ 1881142 w 3362570"/>
              <a:gd name="connsiteY40" fmla="*/ 1501110 h 1501110"/>
              <a:gd name="connsiteX41" fmla="*/ 3362570 w 3362570"/>
              <a:gd name="connsiteY41" fmla="*/ 1501110 h 1501110"/>
              <a:gd name="connsiteX42" fmla="*/ 1881142 w 3362570"/>
              <a:gd name="connsiteY42" fmla="*/ 1501110 h 1501110"/>
              <a:gd name="connsiteX0" fmla="*/ 750822 w 1520793"/>
              <a:gd name="connsiteY0" fmla="*/ 0 h 1481428"/>
              <a:gd name="connsiteX1" fmla="*/ 769972 w 1520793"/>
              <a:gd name="connsiteY1" fmla="*/ 0 h 1481428"/>
              <a:gd name="connsiteX2" fmla="*/ 778210 w 1520793"/>
              <a:gd name="connsiteY2" fmla="*/ 685 h 1481428"/>
              <a:gd name="connsiteX3" fmla="*/ 920995 w 1520793"/>
              <a:gd name="connsiteY3" fmla="*/ 6172 h 1481428"/>
              <a:gd name="connsiteX4" fmla="*/ 1093000 w 1520793"/>
              <a:gd name="connsiteY4" fmla="*/ 28119 h 1481428"/>
              <a:gd name="connsiteX5" fmla="*/ 1251204 w 1520793"/>
              <a:gd name="connsiteY5" fmla="*/ 72699 h 1481428"/>
              <a:gd name="connsiteX6" fmla="*/ 1383922 w 1520793"/>
              <a:gd name="connsiteY6" fmla="*/ 146702 h 1481428"/>
              <a:gd name="connsiteX7" fmla="*/ 1503544 w 1520793"/>
              <a:gd name="connsiteY7" fmla="*/ 321112 h 1481428"/>
              <a:gd name="connsiteX8" fmla="*/ 1518399 w 1520793"/>
              <a:gd name="connsiteY8" fmla="*/ 405746 h 1481428"/>
              <a:gd name="connsiteX9" fmla="*/ 1520793 w 1520793"/>
              <a:gd name="connsiteY9" fmla="*/ 423990 h 1481428"/>
              <a:gd name="connsiteX10" fmla="*/ 1520793 w 1520793"/>
              <a:gd name="connsiteY10" fmla="*/ 453344 h 1481428"/>
              <a:gd name="connsiteX11" fmla="*/ 1518893 w 1520793"/>
              <a:gd name="connsiteY11" fmla="*/ 465277 h 1481428"/>
              <a:gd name="connsiteX12" fmla="*/ 1497066 w 1520793"/>
              <a:gd name="connsiteY12" fmla="*/ 602447 h 1481428"/>
              <a:gd name="connsiteX13" fmla="*/ 1434544 w 1520793"/>
              <a:gd name="connsiteY13" fmla="*/ 781041 h 1481428"/>
              <a:gd name="connsiteX14" fmla="*/ 1307037 w 1520793"/>
              <a:gd name="connsiteY14" fmla="*/ 1025271 h 1481428"/>
              <a:gd name="connsiteX15" fmla="*/ 1154395 w 1520793"/>
              <a:gd name="connsiteY15" fmla="*/ 1243782 h 1481428"/>
              <a:gd name="connsiteX16" fmla="*/ 1027240 w 1520793"/>
              <a:gd name="connsiteY16" fmla="*/ 1371760 h 1481428"/>
              <a:gd name="connsiteX17" fmla="*/ 904942 w 1520793"/>
              <a:gd name="connsiteY17" fmla="*/ 1448576 h 1481428"/>
              <a:gd name="connsiteX18" fmla="*/ 790813 w 1520793"/>
              <a:gd name="connsiteY18" fmla="*/ 1479232 h 1481428"/>
              <a:gd name="connsiteX19" fmla="*/ 771240 w 1520793"/>
              <a:gd name="connsiteY19" fmla="*/ 1481428 h 1481428"/>
              <a:gd name="connsiteX20" fmla="*/ 748287 w 1520793"/>
              <a:gd name="connsiteY20" fmla="*/ 1481428 h 1481428"/>
              <a:gd name="connsiteX21" fmla="*/ 742654 w 1520793"/>
              <a:gd name="connsiteY21" fmla="*/ 1480398 h 1481428"/>
              <a:gd name="connsiteX22" fmla="*/ 709070 w 1520793"/>
              <a:gd name="connsiteY22" fmla="*/ 1476763 h 1481428"/>
              <a:gd name="connsiteX23" fmla="*/ 583605 w 1520793"/>
              <a:gd name="connsiteY23" fmla="*/ 1433692 h 1481428"/>
              <a:gd name="connsiteX24" fmla="*/ 446311 w 1520793"/>
              <a:gd name="connsiteY24" fmla="*/ 1331570 h 1481428"/>
              <a:gd name="connsiteX25" fmla="*/ 323521 w 1520793"/>
              <a:gd name="connsiteY25" fmla="*/ 1191657 h 1481428"/>
              <a:gd name="connsiteX26" fmla="*/ 103640 w 1520793"/>
              <a:gd name="connsiteY26" fmla="*/ 822946 h 1481428"/>
              <a:gd name="connsiteX27" fmla="*/ 23657 w 1520793"/>
              <a:gd name="connsiteY27" fmla="*/ 607385 h 1481428"/>
              <a:gd name="connsiteX28" fmla="*/ 1056 w 1520793"/>
              <a:gd name="connsiteY28" fmla="*/ 460820 h 1481428"/>
              <a:gd name="connsiteX29" fmla="*/ 0 w 1520793"/>
              <a:gd name="connsiteY29" fmla="*/ 453344 h 1481428"/>
              <a:gd name="connsiteX30" fmla="*/ 0 w 1520793"/>
              <a:gd name="connsiteY30" fmla="*/ 425293 h 1481428"/>
              <a:gd name="connsiteX31" fmla="*/ 1127 w 1520793"/>
              <a:gd name="connsiteY31" fmla="*/ 415896 h 1481428"/>
              <a:gd name="connsiteX32" fmla="*/ 9083 w 1520793"/>
              <a:gd name="connsiteY32" fmla="*/ 348889 h 1481428"/>
              <a:gd name="connsiteX33" fmla="*/ 100190 w 1520793"/>
              <a:gd name="connsiteY33" fmla="*/ 178662 h 1481428"/>
              <a:gd name="connsiteX34" fmla="*/ 216713 w 1520793"/>
              <a:gd name="connsiteY34" fmla="*/ 95950 h 1481428"/>
              <a:gd name="connsiteX35" fmla="*/ 379847 w 1520793"/>
              <a:gd name="connsiteY35" fmla="*/ 38339 h 1481428"/>
              <a:gd name="connsiteX36" fmla="*/ 519816 w 1520793"/>
              <a:gd name="connsiteY36" fmla="*/ 13854 h 1481428"/>
              <a:gd name="connsiteX37" fmla="*/ 632890 w 1520793"/>
              <a:gd name="connsiteY37" fmla="*/ 4115 h 1481428"/>
              <a:gd name="connsiteX38" fmla="*/ 745118 w 1520793"/>
              <a:gd name="connsiteY38" fmla="*/ 685 h 1481428"/>
              <a:gd name="connsiteX39" fmla="*/ 750822 w 1520793"/>
              <a:gd name="connsiteY39" fmla="*/ 0 h 1481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520793" h="1481428">
                <a:moveTo>
                  <a:pt x="750822" y="0"/>
                </a:moveTo>
                <a:lnTo>
                  <a:pt x="769972" y="0"/>
                </a:lnTo>
                <a:cubicBezTo>
                  <a:pt x="772718" y="205"/>
                  <a:pt x="775464" y="617"/>
                  <a:pt x="778210" y="685"/>
                </a:cubicBezTo>
                <a:cubicBezTo>
                  <a:pt x="825805" y="1166"/>
                  <a:pt x="873471" y="2743"/>
                  <a:pt x="920995" y="6172"/>
                </a:cubicBezTo>
                <a:cubicBezTo>
                  <a:pt x="978729" y="10424"/>
                  <a:pt x="1036182" y="17215"/>
                  <a:pt x="1093000" y="28119"/>
                </a:cubicBezTo>
                <a:cubicBezTo>
                  <a:pt x="1147002" y="38544"/>
                  <a:pt x="1199949" y="52535"/>
                  <a:pt x="1251204" y="72699"/>
                </a:cubicBezTo>
                <a:cubicBezTo>
                  <a:pt x="1298729" y="91423"/>
                  <a:pt x="1343579" y="114948"/>
                  <a:pt x="1383922" y="146702"/>
                </a:cubicBezTo>
                <a:cubicBezTo>
                  <a:pt x="1441867" y="192380"/>
                  <a:pt x="1482703" y="249853"/>
                  <a:pt x="1503544" y="321112"/>
                </a:cubicBezTo>
                <a:cubicBezTo>
                  <a:pt x="1511640" y="348752"/>
                  <a:pt x="1516428" y="377010"/>
                  <a:pt x="1518399" y="405746"/>
                </a:cubicBezTo>
                <a:cubicBezTo>
                  <a:pt x="1518822" y="411851"/>
                  <a:pt x="1519948" y="417885"/>
                  <a:pt x="1520793" y="423990"/>
                </a:cubicBezTo>
                <a:lnTo>
                  <a:pt x="1520793" y="453344"/>
                </a:lnTo>
                <a:cubicBezTo>
                  <a:pt x="1520160" y="457322"/>
                  <a:pt x="1519103" y="461231"/>
                  <a:pt x="1518893" y="465277"/>
                </a:cubicBezTo>
                <a:cubicBezTo>
                  <a:pt x="1516428" y="511709"/>
                  <a:pt x="1508543" y="557387"/>
                  <a:pt x="1497066" y="602447"/>
                </a:cubicBezTo>
                <a:cubicBezTo>
                  <a:pt x="1481436" y="663762"/>
                  <a:pt x="1459821" y="723087"/>
                  <a:pt x="1434544" y="781041"/>
                </a:cubicBezTo>
                <a:cubicBezTo>
                  <a:pt x="1397863" y="865469"/>
                  <a:pt x="1354422" y="946399"/>
                  <a:pt x="1307037" y="1025271"/>
                </a:cubicBezTo>
                <a:cubicBezTo>
                  <a:pt x="1261132" y="1101606"/>
                  <a:pt x="1211425" y="1175266"/>
                  <a:pt x="1154395" y="1243782"/>
                </a:cubicBezTo>
                <a:cubicBezTo>
                  <a:pt x="1115742" y="1290145"/>
                  <a:pt x="1074131" y="1333628"/>
                  <a:pt x="1027240" y="1371760"/>
                </a:cubicBezTo>
                <a:cubicBezTo>
                  <a:pt x="989642" y="1402418"/>
                  <a:pt x="949369" y="1428891"/>
                  <a:pt x="904942" y="1448576"/>
                </a:cubicBezTo>
                <a:cubicBezTo>
                  <a:pt x="868472" y="1464693"/>
                  <a:pt x="830592" y="1475460"/>
                  <a:pt x="790813" y="1479232"/>
                </a:cubicBezTo>
                <a:cubicBezTo>
                  <a:pt x="784265" y="1479850"/>
                  <a:pt x="777787" y="1480673"/>
                  <a:pt x="771240" y="1481428"/>
                </a:cubicBezTo>
                <a:lnTo>
                  <a:pt x="748287" y="1481428"/>
                </a:lnTo>
                <a:cubicBezTo>
                  <a:pt x="746385" y="1481084"/>
                  <a:pt x="744555" y="1480536"/>
                  <a:pt x="742654" y="1480398"/>
                </a:cubicBezTo>
                <a:cubicBezTo>
                  <a:pt x="731460" y="1479165"/>
                  <a:pt x="720194" y="1478478"/>
                  <a:pt x="709070" y="1476763"/>
                </a:cubicBezTo>
                <a:cubicBezTo>
                  <a:pt x="664643" y="1470111"/>
                  <a:pt x="623103" y="1454885"/>
                  <a:pt x="583605" y="1433692"/>
                </a:cubicBezTo>
                <a:cubicBezTo>
                  <a:pt x="532841" y="1406464"/>
                  <a:pt x="487921" y="1371212"/>
                  <a:pt x="446311" y="1331570"/>
                </a:cubicBezTo>
                <a:cubicBezTo>
                  <a:pt x="401180" y="1288636"/>
                  <a:pt x="360695" y="1241519"/>
                  <a:pt x="323521" y="1191657"/>
                </a:cubicBezTo>
                <a:cubicBezTo>
                  <a:pt x="237484" y="1076367"/>
                  <a:pt x="165175" y="952846"/>
                  <a:pt x="103640" y="822946"/>
                </a:cubicBezTo>
                <a:cubicBezTo>
                  <a:pt x="70689" y="753402"/>
                  <a:pt x="42878" y="681937"/>
                  <a:pt x="23657" y="607385"/>
                </a:cubicBezTo>
                <a:cubicBezTo>
                  <a:pt x="11195" y="559307"/>
                  <a:pt x="1902" y="510681"/>
                  <a:pt x="1056" y="460820"/>
                </a:cubicBezTo>
                <a:cubicBezTo>
                  <a:pt x="986" y="458282"/>
                  <a:pt x="352" y="455813"/>
                  <a:pt x="0" y="453344"/>
                </a:cubicBezTo>
                <a:lnTo>
                  <a:pt x="0" y="425293"/>
                </a:lnTo>
                <a:cubicBezTo>
                  <a:pt x="423" y="422138"/>
                  <a:pt x="1127" y="419052"/>
                  <a:pt x="1127" y="415896"/>
                </a:cubicBezTo>
                <a:cubicBezTo>
                  <a:pt x="1197" y="393264"/>
                  <a:pt x="4366" y="370974"/>
                  <a:pt x="9083" y="348889"/>
                </a:cubicBezTo>
                <a:cubicBezTo>
                  <a:pt x="22953" y="283323"/>
                  <a:pt x="53017" y="226398"/>
                  <a:pt x="100190" y="178662"/>
                </a:cubicBezTo>
                <a:cubicBezTo>
                  <a:pt x="134197" y="144302"/>
                  <a:pt x="173694" y="117623"/>
                  <a:pt x="216713" y="95950"/>
                </a:cubicBezTo>
                <a:cubicBezTo>
                  <a:pt x="268674" y="69819"/>
                  <a:pt x="323450" y="51849"/>
                  <a:pt x="379847" y="38339"/>
                </a:cubicBezTo>
                <a:cubicBezTo>
                  <a:pt x="426033" y="27365"/>
                  <a:pt x="472713" y="19546"/>
                  <a:pt x="519816" y="13854"/>
                </a:cubicBezTo>
                <a:cubicBezTo>
                  <a:pt x="557413" y="9259"/>
                  <a:pt x="595151" y="5761"/>
                  <a:pt x="632890" y="4115"/>
                </a:cubicBezTo>
                <a:cubicBezTo>
                  <a:pt x="670346" y="2400"/>
                  <a:pt x="707732" y="1782"/>
                  <a:pt x="745118" y="685"/>
                </a:cubicBezTo>
                <a:cubicBezTo>
                  <a:pt x="747019" y="617"/>
                  <a:pt x="748921" y="205"/>
                  <a:pt x="750822" y="0"/>
                </a:cubicBezTo>
                <a:close/>
              </a:path>
            </a:pathLst>
          </a:custGeom>
          <a:pattFill prst="pct10">
            <a:fgClr>
              <a:schemeClr val="tx1"/>
            </a:fgClr>
            <a:bgClr>
              <a:schemeClr val="bg1"/>
            </a:bgClr>
          </a:pattFill>
        </p:spPr>
        <p:txBody>
          <a:bodyPr wrap="square" anchor="ctr">
            <a:noAutofit/>
          </a:bodyPr>
          <a:lstStyle>
            <a:lvl1pPr algn="ctr">
              <a:defRPr sz="1600" b="0" i="0">
                <a:latin typeface="Titillium" charset="0"/>
                <a:ea typeface="Titillium" charset="0"/>
                <a:cs typeface="Titillium" charset="0"/>
              </a:defRPr>
            </a:lvl1pPr>
          </a:lstStyle>
          <a:p>
            <a:r>
              <a:rPr lang="en-US"/>
              <a:t>Insert Image</a:t>
            </a:r>
          </a:p>
        </p:txBody>
      </p:sp>
      <p:sp>
        <p:nvSpPr>
          <p:cNvPr id="9" name="Picture Placeholder 8"/>
          <p:cNvSpPr>
            <a:spLocks noGrp="1"/>
          </p:cNvSpPr>
          <p:nvPr>
            <p:ph type="pic" sz="quarter" idx="18" hasCustomPrompt="1"/>
          </p:nvPr>
        </p:nvSpPr>
        <p:spPr>
          <a:xfrm>
            <a:off x="8108616" y="2388327"/>
            <a:ext cx="1520793" cy="1481428"/>
          </a:xfrm>
          <a:custGeom>
            <a:avLst/>
            <a:gdLst>
              <a:gd name="connsiteX0" fmla="*/ 750822 w 3362570"/>
              <a:gd name="connsiteY0" fmla="*/ 19683 h 1520793"/>
              <a:gd name="connsiteX1" fmla="*/ 769972 w 3362570"/>
              <a:gd name="connsiteY1" fmla="*/ 19683 h 1520793"/>
              <a:gd name="connsiteX2" fmla="*/ 778210 w 3362570"/>
              <a:gd name="connsiteY2" fmla="*/ 20368 h 1520793"/>
              <a:gd name="connsiteX3" fmla="*/ 920995 w 3362570"/>
              <a:gd name="connsiteY3" fmla="*/ 25855 h 1520793"/>
              <a:gd name="connsiteX4" fmla="*/ 1093000 w 3362570"/>
              <a:gd name="connsiteY4" fmla="*/ 47802 h 1520793"/>
              <a:gd name="connsiteX5" fmla="*/ 1251204 w 3362570"/>
              <a:gd name="connsiteY5" fmla="*/ 92382 h 1520793"/>
              <a:gd name="connsiteX6" fmla="*/ 1383922 w 3362570"/>
              <a:gd name="connsiteY6" fmla="*/ 166385 h 1520793"/>
              <a:gd name="connsiteX7" fmla="*/ 1503544 w 3362570"/>
              <a:gd name="connsiteY7" fmla="*/ 340795 h 1520793"/>
              <a:gd name="connsiteX8" fmla="*/ 1518399 w 3362570"/>
              <a:gd name="connsiteY8" fmla="*/ 425429 h 1520793"/>
              <a:gd name="connsiteX9" fmla="*/ 1520793 w 3362570"/>
              <a:gd name="connsiteY9" fmla="*/ 443673 h 1520793"/>
              <a:gd name="connsiteX10" fmla="*/ 1520793 w 3362570"/>
              <a:gd name="connsiteY10" fmla="*/ 473027 h 1520793"/>
              <a:gd name="connsiteX11" fmla="*/ 1518893 w 3362570"/>
              <a:gd name="connsiteY11" fmla="*/ 484960 h 1520793"/>
              <a:gd name="connsiteX12" fmla="*/ 1497066 w 3362570"/>
              <a:gd name="connsiteY12" fmla="*/ 622130 h 1520793"/>
              <a:gd name="connsiteX13" fmla="*/ 1434544 w 3362570"/>
              <a:gd name="connsiteY13" fmla="*/ 800724 h 1520793"/>
              <a:gd name="connsiteX14" fmla="*/ 1307037 w 3362570"/>
              <a:gd name="connsiteY14" fmla="*/ 1044954 h 1520793"/>
              <a:gd name="connsiteX15" fmla="*/ 1154395 w 3362570"/>
              <a:gd name="connsiteY15" fmla="*/ 1263465 h 1520793"/>
              <a:gd name="connsiteX16" fmla="*/ 1027240 w 3362570"/>
              <a:gd name="connsiteY16" fmla="*/ 1391443 h 1520793"/>
              <a:gd name="connsiteX17" fmla="*/ 904942 w 3362570"/>
              <a:gd name="connsiteY17" fmla="*/ 1468259 h 1520793"/>
              <a:gd name="connsiteX18" fmla="*/ 790813 w 3362570"/>
              <a:gd name="connsiteY18" fmla="*/ 1498915 h 1520793"/>
              <a:gd name="connsiteX19" fmla="*/ 771240 w 3362570"/>
              <a:gd name="connsiteY19" fmla="*/ 1501111 h 1520793"/>
              <a:gd name="connsiteX20" fmla="*/ 748287 w 3362570"/>
              <a:gd name="connsiteY20" fmla="*/ 1501111 h 1520793"/>
              <a:gd name="connsiteX21" fmla="*/ 742654 w 3362570"/>
              <a:gd name="connsiteY21" fmla="*/ 1500081 h 1520793"/>
              <a:gd name="connsiteX22" fmla="*/ 709070 w 3362570"/>
              <a:gd name="connsiteY22" fmla="*/ 1496446 h 1520793"/>
              <a:gd name="connsiteX23" fmla="*/ 583605 w 3362570"/>
              <a:gd name="connsiteY23" fmla="*/ 1453375 h 1520793"/>
              <a:gd name="connsiteX24" fmla="*/ 446311 w 3362570"/>
              <a:gd name="connsiteY24" fmla="*/ 1351253 h 1520793"/>
              <a:gd name="connsiteX25" fmla="*/ 323521 w 3362570"/>
              <a:gd name="connsiteY25" fmla="*/ 1211340 h 1520793"/>
              <a:gd name="connsiteX26" fmla="*/ 103640 w 3362570"/>
              <a:gd name="connsiteY26" fmla="*/ 842629 h 1520793"/>
              <a:gd name="connsiteX27" fmla="*/ 23657 w 3362570"/>
              <a:gd name="connsiteY27" fmla="*/ 627068 h 1520793"/>
              <a:gd name="connsiteX28" fmla="*/ 1056 w 3362570"/>
              <a:gd name="connsiteY28" fmla="*/ 480503 h 1520793"/>
              <a:gd name="connsiteX29" fmla="*/ 0 w 3362570"/>
              <a:gd name="connsiteY29" fmla="*/ 473027 h 1520793"/>
              <a:gd name="connsiteX30" fmla="*/ 0 w 3362570"/>
              <a:gd name="connsiteY30" fmla="*/ 444976 h 1520793"/>
              <a:gd name="connsiteX31" fmla="*/ 1127 w 3362570"/>
              <a:gd name="connsiteY31" fmla="*/ 435579 h 1520793"/>
              <a:gd name="connsiteX32" fmla="*/ 9083 w 3362570"/>
              <a:gd name="connsiteY32" fmla="*/ 368572 h 1520793"/>
              <a:gd name="connsiteX33" fmla="*/ 100190 w 3362570"/>
              <a:gd name="connsiteY33" fmla="*/ 198345 h 1520793"/>
              <a:gd name="connsiteX34" fmla="*/ 216713 w 3362570"/>
              <a:gd name="connsiteY34" fmla="*/ 115633 h 1520793"/>
              <a:gd name="connsiteX35" fmla="*/ 379847 w 3362570"/>
              <a:gd name="connsiteY35" fmla="*/ 58022 h 1520793"/>
              <a:gd name="connsiteX36" fmla="*/ 519816 w 3362570"/>
              <a:gd name="connsiteY36" fmla="*/ 33537 h 1520793"/>
              <a:gd name="connsiteX37" fmla="*/ 632890 w 3362570"/>
              <a:gd name="connsiteY37" fmla="*/ 23798 h 1520793"/>
              <a:gd name="connsiteX38" fmla="*/ 745118 w 3362570"/>
              <a:gd name="connsiteY38" fmla="*/ 20368 h 1520793"/>
              <a:gd name="connsiteX39" fmla="*/ 750822 w 3362570"/>
              <a:gd name="connsiteY39" fmla="*/ 19683 h 1520793"/>
              <a:gd name="connsiteX40" fmla="*/ 1881142 w 3362570"/>
              <a:gd name="connsiteY40" fmla="*/ 0 h 1520793"/>
              <a:gd name="connsiteX41" fmla="*/ 3362570 w 3362570"/>
              <a:gd name="connsiteY41" fmla="*/ 0 h 1520793"/>
              <a:gd name="connsiteX42" fmla="*/ 3362570 w 3362570"/>
              <a:gd name="connsiteY42" fmla="*/ 1520793 h 1520793"/>
              <a:gd name="connsiteX43" fmla="*/ 1881142 w 3362570"/>
              <a:gd name="connsiteY43" fmla="*/ 1520793 h 1520793"/>
              <a:gd name="connsiteX0" fmla="*/ 750822 w 3362570"/>
              <a:gd name="connsiteY0" fmla="*/ 19683 h 1520793"/>
              <a:gd name="connsiteX1" fmla="*/ 769972 w 3362570"/>
              <a:gd name="connsiteY1" fmla="*/ 19683 h 1520793"/>
              <a:gd name="connsiteX2" fmla="*/ 778210 w 3362570"/>
              <a:gd name="connsiteY2" fmla="*/ 20368 h 1520793"/>
              <a:gd name="connsiteX3" fmla="*/ 920995 w 3362570"/>
              <a:gd name="connsiteY3" fmla="*/ 25855 h 1520793"/>
              <a:gd name="connsiteX4" fmla="*/ 1093000 w 3362570"/>
              <a:gd name="connsiteY4" fmla="*/ 47802 h 1520793"/>
              <a:gd name="connsiteX5" fmla="*/ 1251204 w 3362570"/>
              <a:gd name="connsiteY5" fmla="*/ 92382 h 1520793"/>
              <a:gd name="connsiteX6" fmla="*/ 1383922 w 3362570"/>
              <a:gd name="connsiteY6" fmla="*/ 166385 h 1520793"/>
              <a:gd name="connsiteX7" fmla="*/ 1503544 w 3362570"/>
              <a:gd name="connsiteY7" fmla="*/ 340795 h 1520793"/>
              <a:gd name="connsiteX8" fmla="*/ 1518399 w 3362570"/>
              <a:gd name="connsiteY8" fmla="*/ 425429 h 1520793"/>
              <a:gd name="connsiteX9" fmla="*/ 1520793 w 3362570"/>
              <a:gd name="connsiteY9" fmla="*/ 443673 h 1520793"/>
              <a:gd name="connsiteX10" fmla="*/ 1520793 w 3362570"/>
              <a:gd name="connsiteY10" fmla="*/ 473027 h 1520793"/>
              <a:gd name="connsiteX11" fmla="*/ 1518893 w 3362570"/>
              <a:gd name="connsiteY11" fmla="*/ 484960 h 1520793"/>
              <a:gd name="connsiteX12" fmla="*/ 1497066 w 3362570"/>
              <a:gd name="connsiteY12" fmla="*/ 622130 h 1520793"/>
              <a:gd name="connsiteX13" fmla="*/ 1434544 w 3362570"/>
              <a:gd name="connsiteY13" fmla="*/ 800724 h 1520793"/>
              <a:gd name="connsiteX14" fmla="*/ 1307037 w 3362570"/>
              <a:gd name="connsiteY14" fmla="*/ 1044954 h 1520793"/>
              <a:gd name="connsiteX15" fmla="*/ 1154395 w 3362570"/>
              <a:gd name="connsiteY15" fmla="*/ 1263465 h 1520793"/>
              <a:gd name="connsiteX16" fmla="*/ 1027240 w 3362570"/>
              <a:gd name="connsiteY16" fmla="*/ 1391443 h 1520793"/>
              <a:gd name="connsiteX17" fmla="*/ 904942 w 3362570"/>
              <a:gd name="connsiteY17" fmla="*/ 1468259 h 1520793"/>
              <a:gd name="connsiteX18" fmla="*/ 790813 w 3362570"/>
              <a:gd name="connsiteY18" fmla="*/ 1498915 h 1520793"/>
              <a:gd name="connsiteX19" fmla="*/ 771240 w 3362570"/>
              <a:gd name="connsiteY19" fmla="*/ 1501111 h 1520793"/>
              <a:gd name="connsiteX20" fmla="*/ 748287 w 3362570"/>
              <a:gd name="connsiteY20" fmla="*/ 1501111 h 1520793"/>
              <a:gd name="connsiteX21" fmla="*/ 742654 w 3362570"/>
              <a:gd name="connsiteY21" fmla="*/ 1500081 h 1520793"/>
              <a:gd name="connsiteX22" fmla="*/ 709070 w 3362570"/>
              <a:gd name="connsiteY22" fmla="*/ 1496446 h 1520793"/>
              <a:gd name="connsiteX23" fmla="*/ 583605 w 3362570"/>
              <a:gd name="connsiteY23" fmla="*/ 1453375 h 1520793"/>
              <a:gd name="connsiteX24" fmla="*/ 446311 w 3362570"/>
              <a:gd name="connsiteY24" fmla="*/ 1351253 h 1520793"/>
              <a:gd name="connsiteX25" fmla="*/ 323521 w 3362570"/>
              <a:gd name="connsiteY25" fmla="*/ 1211340 h 1520793"/>
              <a:gd name="connsiteX26" fmla="*/ 103640 w 3362570"/>
              <a:gd name="connsiteY26" fmla="*/ 842629 h 1520793"/>
              <a:gd name="connsiteX27" fmla="*/ 23657 w 3362570"/>
              <a:gd name="connsiteY27" fmla="*/ 627068 h 1520793"/>
              <a:gd name="connsiteX28" fmla="*/ 1056 w 3362570"/>
              <a:gd name="connsiteY28" fmla="*/ 480503 h 1520793"/>
              <a:gd name="connsiteX29" fmla="*/ 0 w 3362570"/>
              <a:gd name="connsiteY29" fmla="*/ 473027 h 1520793"/>
              <a:gd name="connsiteX30" fmla="*/ 0 w 3362570"/>
              <a:gd name="connsiteY30" fmla="*/ 444976 h 1520793"/>
              <a:gd name="connsiteX31" fmla="*/ 1127 w 3362570"/>
              <a:gd name="connsiteY31" fmla="*/ 435579 h 1520793"/>
              <a:gd name="connsiteX32" fmla="*/ 9083 w 3362570"/>
              <a:gd name="connsiteY32" fmla="*/ 368572 h 1520793"/>
              <a:gd name="connsiteX33" fmla="*/ 100190 w 3362570"/>
              <a:gd name="connsiteY33" fmla="*/ 198345 h 1520793"/>
              <a:gd name="connsiteX34" fmla="*/ 216713 w 3362570"/>
              <a:gd name="connsiteY34" fmla="*/ 115633 h 1520793"/>
              <a:gd name="connsiteX35" fmla="*/ 379847 w 3362570"/>
              <a:gd name="connsiteY35" fmla="*/ 58022 h 1520793"/>
              <a:gd name="connsiteX36" fmla="*/ 519816 w 3362570"/>
              <a:gd name="connsiteY36" fmla="*/ 33537 h 1520793"/>
              <a:gd name="connsiteX37" fmla="*/ 632890 w 3362570"/>
              <a:gd name="connsiteY37" fmla="*/ 23798 h 1520793"/>
              <a:gd name="connsiteX38" fmla="*/ 745118 w 3362570"/>
              <a:gd name="connsiteY38" fmla="*/ 20368 h 1520793"/>
              <a:gd name="connsiteX39" fmla="*/ 750822 w 3362570"/>
              <a:gd name="connsiteY39" fmla="*/ 19683 h 1520793"/>
              <a:gd name="connsiteX40" fmla="*/ 1881142 w 3362570"/>
              <a:gd name="connsiteY40" fmla="*/ 1520793 h 1520793"/>
              <a:gd name="connsiteX41" fmla="*/ 3362570 w 3362570"/>
              <a:gd name="connsiteY41" fmla="*/ 0 h 1520793"/>
              <a:gd name="connsiteX42" fmla="*/ 3362570 w 3362570"/>
              <a:gd name="connsiteY42" fmla="*/ 1520793 h 1520793"/>
              <a:gd name="connsiteX43" fmla="*/ 1881142 w 3362570"/>
              <a:gd name="connsiteY43" fmla="*/ 1520793 h 1520793"/>
              <a:gd name="connsiteX0" fmla="*/ 750822 w 3362570"/>
              <a:gd name="connsiteY0" fmla="*/ 0 h 1501110"/>
              <a:gd name="connsiteX1" fmla="*/ 769972 w 3362570"/>
              <a:gd name="connsiteY1" fmla="*/ 0 h 1501110"/>
              <a:gd name="connsiteX2" fmla="*/ 778210 w 3362570"/>
              <a:gd name="connsiteY2" fmla="*/ 685 h 1501110"/>
              <a:gd name="connsiteX3" fmla="*/ 920995 w 3362570"/>
              <a:gd name="connsiteY3" fmla="*/ 6172 h 1501110"/>
              <a:gd name="connsiteX4" fmla="*/ 1093000 w 3362570"/>
              <a:gd name="connsiteY4" fmla="*/ 28119 h 1501110"/>
              <a:gd name="connsiteX5" fmla="*/ 1251204 w 3362570"/>
              <a:gd name="connsiteY5" fmla="*/ 72699 h 1501110"/>
              <a:gd name="connsiteX6" fmla="*/ 1383922 w 3362570"/>
              <a:gd name="connsiteY6" fmla="*/ 146702 h 1501110"/>
              <a:gd name="connsiteX7" fmla="*/ 1503544 w 3362570"/>
              <a:gd name="connsiteY7" fmla="*/ 321112 h 1501110"/>
              <a:gd name="connsiteX8" fmla="*/ 1518399 w 3362570"/>
              <a:gd name="connsiteY8" fmla="*/ 405746 h 1501110"/>
              <a:gd name="connsiteX9" fmla="*/ 1520793 w 3362570"/>
              <a:gd name="connsiteY9" fmla="*/ 423990 h 1501110"/>
              <a:gd name="connsiteX10" fmla="*/ 1520793 w 3362570"/>
              <a:gd name="connsiteY10" fmla="*/ 453344 h 1501110"/>
              <a:gd name="connsiteX11" fmla="*/ 1518893 w 3362570"/>
              <a:gd name="connsiteY11" fmla="*/ 465277 h 1501110"/>
              <a:gd name="connsiteX12" fmla="*/ 1497066 w 3362570"/>
              <a:gd name="connsiteY12" fmla="*/ 602447 h 1501110"/>
              <a:gd name="connsiteX13" fmla="*/ 1434544 w 3362570"/>
              <a:gd name="connsiteY13" fmla="*/ 781041 h 1501110"/>
              <a:gd name="connsiteX14" fmla="*/ 1307037 w 3362570"/>
              <a:gd name="connsiteY14" fmla="*/ 1025271 h 1501110"/>
              <a:gd name="connsiteX15" fmla="*/ 1154395 w 3362570"/>
              <a:gd name="connsiteY15" fmla="*/ 1243782 h 1501110"/>
              <a:gd name="connsiteX16" fmla="*/ 1027240 w 3362570"/>
              <a:gd name="connsiteY16" fmla="*/ 1371760 h 1501110"/>
              <a:gd name="connsiteX17" fmla="*/ 904942 w 3362570"/>
              <a:gd name="connsiteY17" fmla="*/ 1448576 h 1501110"/>
              <a:gd name="connsiteX18" fmla="*/ 790813 w 3362570"/>
              <a:gd name="connsiteY18" fmla="*/ 1479232 h 1501110"/>
              <a:gd name="connsiteX19" fmla="*/ 771240 w 3362570"/>
              <a:gd name="connsiteY19" fmla="*/ 1481428 h 1501110"/>
              <a:gd name="connsiteX20" fmla="*/ 748287 w 3362570"/>
              <a:gd name="connsiteY20" fmla="*/ 1481428 h 1501110"/>
              <a:gd name="connsiteX21" fmla="*/ 742654 w 3362570"/>
              <a:gd name="connsiteY21" fmla="*/ 1480398 h 1501110"/>
              <a:gd name="connsiteX22" fmla="*/ 709070 w 3362570"/>
              <a:gd name="connsiteY22" fmla="*/ 1476763 h 1501110"/>
              <a:gd name="connsiteX23" fmla="*/ 583605 w 3362570"/>
              <a:gd name="connsiteY23" fmla="*/ 1433692 h 1501110"/>
              <a:gd name="connsiteX24" fmla="*/ 446311 w 3362570"/>
              <a:gd name="connsiteY24" fmla="*/ 1331570 h 1501110"/>
              <a:gd name="connsiteX25" fmla="*/ 323521 w 3362570"/>
              <a:gd name="connsiteY25" fmla="*/ 1191657 h 1501110"/>
              <a:gd name="connsiteX26" fmla="*/ 103640 w 3362570"/>
              <a:gd name="connsiteY26" fmla="*/ 822946 h 1501110"/>
              <a:gd name="connsiteX27" fmla="*/ 23657 w 3362570"/>
              <a:gd name="connsiteY27" fmla="*/ 607385 h 1501110"/>
              <a:gd name="connsiteX28" fmla="*/ 1056 w 3362570"/>
              <a:gd name="connsiteY28" fmla="*/ 460820 h 1501110"/>
              <a:gd name="connsiteX29" fmla="*/ 0 w 3362570"/>
              <a:gd name="connsiteY29" fmla="*/ 453344 h 1501110"/>
              <a:gd name="connsiteX30" fmla="*/ 0 w 3362570"/>
              <a:gd name="connsiteY30" fmla="*/ 425293 h 1501110"/>
              <a:gd name="connsiteX31" fmla="*/ 1127 w 3362570"/>
              <a:gd name="connsiteY31" fmla="*/ 415896 h 1501110"/>
              <a:gd name="connsiteX32" fmla="*/ 9083 w 3362570"/>
              <a:gd name="connsiteY32" fmla="*/ 348889 h 1501110"/>
              <a:gd name="connsiteX33" fmla="*/ 100190 w 3362570"/>
              <a:gd name="connsiteY33" fmla="*/ 178662 h 1501110"/>
              <a:gd name="connsiteX34" fmla="*/ 216713 w 3362570"/>
              <a:gd name="connsiteY34" fmla="*/ 95950 h 1501110"/>
              <a:gd name="connsiteX35" fmla="*/ 379847 w 3362570"/>
              <a:gd name="connsiteY35" fmla="*/ 38339 h 1501110"/>
              <a:gd name="connsiteX36" fmla="*/ 519816 w 3362570"/>
              <a:gd name="connsiteY36" fmla="*/ 13854 h 1501110"/>
              <a:gd name="connsiteX37" fmla="*/ 632890 w 3362570"/>
              <a:gd name="connsiteY37" fmla="*/ 4115 h 1501110"/>
              <a:gd name="connsiteX38" fmla="*/ 745118 w 3362570"/>
              <a:gd name="connsiteY38" fmla="*/ 685 h 1501110"/>
              <a:gd name="connsiteX39" fmla="*/ 750822 w 3362570"/>
              <a:gd name="connsiteY39" fmla="*/ 0 h 1501110"/>
              <a:gd name="connsiteX40" fmla="*/ 1881142 w 3362570"/>
              <a:gd name="connsiteY40" fmla="*/ 1501110 h 1501110"/>
              <a:gd name="connsiteX41" fmla="*/ 3362570 w 3362570"/>
              <a:gd name="connsiteY41" fmla="*/ 1501110 h 1501110"/>
              <a:gd name="connsiteX42" fmla="*/ 1881142 w 3362570"/>
              <a:gd name="connsiteY42" fmla="*/ 1501110 h 1501110"/>
              <a:gd name="connsiteX0" fmla="*/ 750822 w 1520793"/>
              <a:gd name="connsiteY0" fmla="*/ 0 h 1481428"/>
              <a:gd name="connsiteX1" fmla="*/ 769972 w 1520793"/>
              <a:gd name="connsiteY1" fmla="*/ 0 h 1481428"/>
              <a:gd name="connsiteX2" fmla="*/ 778210 w 1520793"/>
              <a:gd name="connsiteY2" fmla="*/ 685 h 1481428"/>
              <a:gd name="connsiteX3" fmla="*/ 920995 w 1520793"/>
              <a:gd name="connsiteY3" fmla="*/ 6172 h 1481428"/>
              <a:gd name="connsiteX4" fmla="*/ 1093000 w 1520793"/>
              <a:gd name="connsiteY4" fmla="*/ 28119 h 1481428"/>
              <a:gd name="connsiteX5" fmla="*/ 1251204 w 1520793"/>
              <a:gd name="connsiteY5" fmla="*/ 72699 h 1481428"/>
              <a:gd name="connsiteX6" fmla="*/ 1383922 w 1520793"/>
              <a:gd name="connsiteY6" fmla="*/ 146702 h 1481428"/>
              <a:gd name="connsiteX7" fmla="*/ 1503544 w 1520793"/>
              <a:gd name="connsiteY7" fmla="*/ 321112 h 1481428"/>
              <a:gd name="connsiteX8" fmla="*/ 1518399 w 1520793"/>
              <a:gd name="connsiteY8" fmla="*/ 405746 h 1481428"/>
              <a:gd name="connsiteX9" fmla="*/ 1520793 w 1520793"/>
              <a:gd name="connsiteY9" fmla="*/ 423990 h 1481428"/>
              <a:gd name="connsiteX10" fmla="*/ 1520793 w 1520793"/>
              <a:gd name="connsiteY10" fmla="*/ 453344 h 1481428"/>
              <a:gd name="connsiteX11" fmla="*/ 1518893 w 1520793"/>
              <a:gd name="connsiteY11" fmla="*/ 465277 h 1481428"/>
              <a:gd name="connsiteX12" fmla="*/ 1497066 w 1520793"/>
              <a:gd name="connsiteY12" fmla="*/ 602447 h 1481428"/>
              <a:gd name="connsiteX13" fmla="*/ 1434544 w 1520793"/>
              <a:gd name="connsiteY13" fmla="*/ 781041 h 1481428"/>
              <a:gd name="connsiteX14" fmla="*/ 1307037 w 1520793"/>
              <a:gd name="connsiteY14" fmla="*/ 1025271 h 1481428"/>
              <a:gd name="connsiteX15" fmla="*/ 1154395 w 1520793"/>
              <a:gd name="connsiteY15" fmla="*/ 1243782 h 1481428"/>
              <a:gd name="connsiteX16" fmla="*/ 1027240 w 1520793"/>
              <a:gd name="connsiteY16" fmla="*/ 1371760 h 1481428"/>
              <a:gd name="connsiteX17" fmla="*/ 904942 w 1520793"/>
              <a:gd name="connsiteY17" fmla="*/ 1448576 h 1481428"/>
              <a:gd name="connsiteX18" fmla="*/ 790813 w 1520793"/>
              <a:gd name="connsiteY18" fmla="*/ 1479232 h 1481428"/>
              <a:gd name="connsiteX19" fmla="*/ 771240 w 1520793"/>
              <a:gd name="connsiteY19" fmla="*/ 1481428 h 1481428"/>
              <a:gd name="connsiteX20" fmla="*/ 748287 w 1520793"/>
              <a:gd name="connsiteY20" fmla="*/ 1481428 h 1481428"/>
              <a:gd name="connsiteX21" fmla="*/ 742654 w 1520793"/>
              <a:gd name="connsiteY21" fmla="*/ 1480398 h 1481428"/>
              <a:gd name="connsiteX22" fmla="*/ 709070 w 1520793"/>
              <a:gd name="connsiteY22" fmla="*/ 1476763 h 1481428"/>
              <a:gd name="connsiteX23" fmla="*/ 583605 w 1520793"/>
              <a:gd name="connsiteY23" fmla="*/ 1433692 h 1481428"/>
              <a:gd name="connsiteX24" fmla="*/ 446311 w 1520793"/>
              <a:gd name="connsiteY24" fmla="*/ 1331570 h 1481428"/>
              <a:gd name="connsiteX25" fmla="*/ 323521 w 1520793"/>
              <a:gd name="connsiteY25" fmla="*/ 1191657 h 1481428"/>
              <a:gd name="connsiteX26" fmla="*/ 103640 w 1520793"/>
              <a:gd name="connsiteY26" fmla="*/ 822946 h 1481428"/>
              <a:gd name="connsiteX27" fmla="*/ 23657 w 1520793"/>
              <a:gd name="connsiteY27" fmla="*/ 607385 h 1481428"/>
              <a:gd name="connsiteX28" fmla="*/ 1056 w 1520793"/>
              <a:gd name="connsiteY28" fmla="*/ 460820 h 1481428"/>
              <a:gd name="connsiteX29" fmla="*/ 0 w 1520793"/>
              <a:gd name="connsiteY29" fmla="*/ 453344 h 1481428"/>
              <a:gd name="connsiteX30" fmla="*/ 0 w 1520793"/>
              <a:gd name="connsiteY30" fmla="*/ 425293 h 1481428"/>
              <a:gd name="connsiteX31" fmla="*/ 1127 w 1520793"/>
              <a:gd name="connsiteY31" fmla="*/ 415896 h 1481428"/>
              <a:gd name="connsiteX32" fmla="*/ 9083 w 1520793"/>
              <a:gd name="connsiteY32" fmla="*/ 348889 h 1481428"/>
              <a:gd name="connsiteX33" fmla="*/ 100190 w 1520793"/>
              <a:gd name="connsiteY33" fmla="*/ 178662 h 1481428"/>
              <a:gd name="connsiteX34" fmla="*/ 216713 w 1520793"/>
              <a:gd name="connsiteY34" fmla="*/ 95950 h 1481428"/>
              <a:gd name="connsiteX35" fmla="*/ 379847 w 1520793"/>
              <a:gd name="connsiteY35" fmla="*/ 38339 h 1481428"/>
              <a:gd name="connsiteX36" fmla="*/ 519816 w 1520793"/>
              <a:gd name="connsiteY36" fmla="*/ 13854 h 1481428"/>
              <a:gd name="connsiteX37" fmla="*/ 632890 w 1520793"/>
              <a:gd name="connsiteY37" fmla="*/ 4115 h 1481428"/>
              <a:gd name="connsiteX38" fmla="*/ 745118 w 1520793"/>
              <a:gd name="connsiteY38" fmla="*/ 685 h 1481428"/>
              <a:gd name="connsiteX39" fmla="*/ 750822 w 1520793"/>
              <a:gd name="connsiteY39" fmla="*/ 0 h 1481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520793" h="1481428">
                <a:moveTo>
                  <a:pt x="750822" y="0"/>
                </a:moveTo>
                <a:lnTo>
                  <a:pt x="769972" y="0"/>
                </a:lnTo>
                <a:cubicBezTo>
                  <a:pt x="772718" y="205"/>
                  <a:pt x="775464" y="617"/>
                  <a:pt x="778210" y="685"/>
                </a:cubicBezTo>
                <a:cubicBezTo>
                  <a:pt x="825805" y="1166"/>
                  <a:pt x="873471" y="2743"/>
                  <a:pt x="920995" y="6172"/>
                </a:cubicBezTo>
                <a:cubicBezTo>
                  <a:pt x="978729" y="10424"/>
                  <a:pt x="1036182" y="17215"/>
                  <a:pt x="1093000" y="28119"/>
                </a:cubicBezTo>
                <a:cubicBezTo>
                  <a:pt x="1147002" y="38544"/>
                  <a:pt x="1199949" y="52535"/>
                  <a:pt x="1251204" y="72699"/>
                </a:cubicBezTo>
                <a:cubicBezTo>
                  <a:pt x="1298729" y="91423"/>
                  <a:pt x="1343579" y="114948"/>
                  <a:pt x="1383922" y="146702"/>
                </a:cubicBezTo>
                <a:cubicBezTo>
                  <a:pt x="1441867" y="192380"/>
                  <a:pt x="1482703" y="249853"/>
                  <a:pt x="1503544" y="321112"/>
                </a:cubicBezTo>
                <a:cubicBezTo>
                  <a:pt x="1511640" y="348752"/>
                  <a:pt x="1516428" y="377010"/>
                  <a:pt x="1518399" y="405746"/>
                </a:cubicBezTo>
                <a:cubicBezTo>
                  <a:pt x="1518822" y="411851"/>
                  <a:pt x="1519948" y="417885"/>
                  <a:pt x="1520793" y="423990"/>
                </a:cubicBezTo>
                <a:lnTo>
                  <a:pt x="1520793" y="453344"/>
                </a:lnTo>
                <a:cubicBezTo>
                  <a:pt x="1520160" y="457322"/>
                  <a:pt x="1519103" y="461231"/>
                  <a:pt x="1518893" y="465277"/>
                </a:cubicBezTo>
                <a:cubicBezTo>
                  <a:pt x="1516428" y="511709"/>
                  <a:pt x="1508543" y="557387"/>
                  <a:pt x="1497066" y="602447"/>
                </a:cubicBezTo>
                <a:cubicBezTo>
                  <a:pt x="1481436" y="663762"/>
                  <a:pt x="1459821" y="723087"/>
                  <a:pt x="1434544" y="781041"/>
                </a:cubicBezTo>
                <a:cubicBezTo>
                  <a:pt x="1397863" y="865469"/>
                  <a:pt x="1354422" y="946399"/>
                  <a:pt x="1307037" y="1025271"/>
                </a:cubicBezTo>
                <a:cubicBezTo>
                  <a:pt x="1261132" y="1101606"/>
                  <a:pt x="1211425" y="1175266"/>
                  <a:pt x="1154395" y="1243782"/>
                </a:cubicBezTo>
                <a:cubicBezTo>
                  <a:pt x="1115742" y="1290145"/>
                  <a:pt x="1074131" y="1333628"/>
                  <a:pt x="1027240" y="1371760"/>
                </a:cubicBezTo>
                <a:cubicBezTo>
                  <a:pt x="989642" y="1402418"/>
                  <a:pt x="949369" y="1428891"/>
                  <a:pt x="904942" y="1448576"/>
                </a:cubicBezTo>
                <a:cubicBezTo>
                  <a:pt x="868472" y="1464693"/>
                  <a:pt x="830592" y="1475460"/>
                  <a:pt x="790813" y="1479232"/>
                </a:cubicBezTo>
                <a:cubicBezTo>
                  <a:pt x="784265" y="1479850"/>
                  <a:pt x="777787" y="1480673"/>
                  <a:pt x="771240" y="1481428"/>
                </a:cubicBezTo>
                <a:lnTo>
                  <a:pt x="748287" y="1481428"/>
                </a:lnTo>
                <a:cubicBezTo>
                  <a:pt x="746385" y="1481084"/>
                  <a:pt x="744555" y="1480536"/>
                  <a:pt x="742654" y="1480398"/>
                </a:cubicBezTo>
                <a:cubicBezTo>
                  <a:pt x="731460" y="1479165"/>
                  <a:pt x="720194" y="1478478"/>
                  <a:pt x="709070" y="1476763"/>
                </a:cubicBezTo>
                <a:cubicBezTo>
                  <a:pt x="664643" y="1470111"/>
                  <a:pt x="623103" y="1454885"/>
                  <a:pt x="583605" y="1433692"/>
                </a:cubicBezTo>
                <a:cubicBezTo>
                  <a:pt x="532841" y="1406464"/>
                  <a:pt x="487921" y="1371212"/>
                  <a:pt x="446311" y="1331570"/>
                </a:cubicBezTo>
                <a:cubicBezTo>
                  <a:pt x="401180" y="1288636"/>
                  <a:pt x="360695" y="1241519"/>
                  <a:pt x="323521" y="1191657"/>
                </a:cubicBezTo>
                <a:cubicBezTo>
                  <a:pt x="237484" y="1076367"/>
                  <a:pt x="165175" y="952846"/>
                  <a:pt x="103640" y="822946"/>
                </a:cubicBezTo>
                <a:cubicBezTo>
                  <a:pt x="70689" y="753402"/>
                  <a:pt x="42878" y="681937"/>
                  <a:pt x="23657" y="607385"/>
                </a:cubicBezTo>
                <a:cubicBezTo>
                  <a:pt x="11195" y="559307"/>
                  <a:pt x="1902" y="510681"/>
                  <a:pt x="1056" y="460820"/>
                </a:cubicBezTo>
                <a:cubicBezTo>
                  <a:pt x="986" y="458282"/>
                  <a:pt x="352" y="455813"/>
                  <a:pt x="0" y="453344"/>
                </a:cubicBezTo>
                <a:lnTo>
                  <a:pt x="0" y="425293"/>
                </a:lnTo>
                <a:cubicBezTo>
                  <a:pt x="423" y="422138"/>
                  <a:pt x="1127" y="419052"/>
                  <a:pt x="1127" y="415896"/>
                </a:cubicBezTo>
                <a:cubicBezTo>
                  <a:pt x="1197" y="393264"/>
                  <a:pt x="4366" y="370974"/>
                  <a:pt x="9083" y="348889"/>
                </a:cubicBezTo>
                <a:cubicBezTo>
                  <a:pt x="22953" y="283323"/>
                  <a:pt x="53017" y="226398"/>
                  <a:pt x="100190" y="178662"/>
                </a:cubicBezTo>
                <a:cubicBezTo>
                  <a:pt x="134197" y="144302"/>
                  <a:pt x="173694" y="117623"/>
                  <a:pt x="216713" y="95950"/>
                </a:cubicBezTo>
                <a:cubicBezTo>
                  <a:pt x="268674" y="69819"/>
                  <a:pt x="323450" y="51849"/>
                  <a:pt x="379847" y="38339"/>
                </a:cubicBezTo>
                <a:cubicBezTo>
                  <a:pt x="426033" y="27365"/>
                  <a:pt x="472713" y="19546"/>
                  <a:pt x="519816" y="13854"/>
                </a:cubicBezTo>
                <a:cubicBezTo>
                  <a:pt x="557413" y="9259"/>
                  <a:pt x="595151" y="5761"/>
                  <a:pt x="632890" y="4115"/>
                </a:cubicBezTo>
                <a:cubicBezTo>
                  <a:pt x="670346" y="2400"/>
                  <a:pt x="707732" y="1782"/>
                  <a:pt x="745118" y="685"/>
                </a:cubicBezTo>
                <a:cubicBezTo>
                  <a:pt x="747019" y="617"/>
                  <a:pt x="748921" y="205"/>
                  <a:pt x="750822" y="0"/>
                </a:cubicBezTo>
                <a:close/>
              </a:path>
            </a:pathLst>
          </a:custGeom>
          <a:pattFill prst="pct10">
            <a:fgClr>
              <a:schemeClr val="tx1"/>
            </a:fgClr>
            <a:bgClr>
              <a:schemeClr val="bg1"/>
            </a:bgClr>
          </a:pattFill>
        </p:spPr>
        <p:txBody>
          <a:bodyPr wrap="square" anchor="ctr">
            <a:noAutofit/>
          </a:bodyPr>
          <a:lstStyle>
            <a:lvl1pPr algn="ctr">
              <a:defRPr sz="1600" b="0" i="0">
                <a:latin typeface="Titillium" charset="0"/>
                <a:ea typeface="Titillium" charset="0"/>
                <a:cs typeface="Titillium" charset="0"/>
              </a:defRPr>
            </a:lvl1pPr>
          </a:lstStyle>
          <a:p>
            <a:r>
              <a:rPr lang="en-US"/>
              <a:t>Insert Image</a:t>
            </a:r>
          </a:p>
        </p:txBody>
      </p:sp>
    </p:spTree>
    <p:extLst>
      <p:ext uri="{BB962C8B-B14F-4D97-AF65-F5344CB8AC3E}">
        <p14:creationId xmlns:p14="http://schemas.microsoft.com/office/powerpoint/2010/main" val="127999118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1128">
          <p15:clr>
            <a:srgbClr val="FBAE40"/>
          </p15:clr>
        </p15:guide>
        <p15:guide id="4" pos="6552">
          <p15:clr>
            <a:srgbClr val="FBAE40"/>
          </p15:clr>
        </p15:guide>
        <p15:guide id="5" orient="horz" pos="480">
          <p15:clr>
            <a:srgbClr val="FBAE40"/>
          </p15:clr>
        </p15:guide>
        <p15:guide id="6" orient="horz" pos="384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8_Title Slide">
    <p:spTree>
      <p:nvGrpSpPr>
        <p:cNvPr id="1" name=""/>
        <p:cNvGrpSpPr/>
        <p:nvPr/>
      </p:nvGrpSpPr>
      <p:grpSpPr>
        <a:xfrm>
          <a:off x="0" y="0"/>
          <a:ext cx="0" cy="0"/>
          <a:chOff x="0" y="0"/>
          <a:chExt cx="0" cy="0"/>
        </a:xfrm>
      </p:grpSpPr>
      <p:sp>
        <p:nvSpPr>
          <p:cNvPr id="4" name="Picture Placeholder 3"/>
          <p:cNvSpPr>
            <a:spLocks noGrp="1"/>
          </p:cNvSpPr>
          <p:nvPr>
            <p:ph type="pic" sz="quarter" idx="15" hasCustomPrompt="1"/>
          </p:nvPr>
        </p:nvSpPr>
        <p:spPr>
          <a:xfrm>
            <a:off x="5295441" y="1373274"/>
            <a:ext cx="1601118" cy="1732822"/>
          </a:xfrm>
          <a:custGeom>
            <a:avLst/>
            <a:gdLst>
              <a:gd name="connsiteX0" fmla="*/ 984250 w 1968500"/>
              <a:gd name="connsiteY0" fmla="*/ 0 h 2130425"/>
              <a:gd name="connsiteX1" fmla="*/ 1203975 w 1968500"/>
              <a:gd name="connsiteY1" fmla="*/ 52481 h 2130425"/>
              <a:gd name="connsiteX2" fmla="*/ 1748684 w 1968500"/>
              <a:gd name="connsiteY2" fmla="*/ 367970 h 2130425"/>
              <a:gd name="connsiteX3" fmla="*/ 1968500 w 1968500"/>
              <a:gd name="connsiteY3" fmla="*/ 749122 h 2130425"/>
              <a:gd name="connsiteX4" fmla="*/ 1968500 w 1968500"/>
              <a:gd name="connsiteY4" fmla="*/ 1381303 h 2130425"/>
              <a:gd name="connsiteX5" fmla="*/ 1748684 w 1968500"/>
              <a:gd name="connsiteY5" fmla="*/ 1762455 h 2130425"/>
              <a:gd name="connsiteX6" fmla="*/ 1203975 w 1968500"/>
              <a:gd name="connsiteY6" fmla="*/ 2077944 h 2130425"/>
              <a:gd name="connsiteX7" fmla="*/ 764526 w 1968500"/>
              <a:gd name="connsiteY7" fmla="*/ 2077944 h 2130425"/>
              <a:gd name="connsiteX8" fmla="*/ 219816 w 1968500"/>
              <a:gd name="connsiteY8" fmla="*/ 1762455 h 2130425"/>
              <a:gd name="connsiteX9" fmla="*/ 0 w 1968500"/>
              <a:gd name="connsiteY9" fmla="*/ 1381303 h 2130425"/>
              <a:gd name="connsiteX10" fmla="*/ 0 w 1968500"/>
              <a:gd name="connsiteY10" fmla="*/ 749122 h 2130425"/>
              <a:gd name="connsiteX11" fmla="*/ 219816 w 1968500"/>
              <a:gd name="connsiteY11" fmla="*/ 367970 h 2130425"/>
              <a:gd name="connsiteX12" fmla="*/ 764526 w 1968500"/>
              <a:gd name="connsiteY12" fmla="*/ 52481 h 2130425"/>
              <a:gd name="connsiteX13" fmla="*/ 984250 w 1968500"/>
              <a:gd name="connsiteY13" fmla="*/ 0 h 213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68500" h="2130425">
                <a:moveTo>
                  <a:pt x="984250" y="0"/>
                </a:moveTo>
                <a:cubicBezTo>
                  <a:pt x="1063902" y="0"/>
                  <a:pt x="1143553" y="17494"/>
                  <a:pt x="1203975" y="52481"/>
                </a:cubicBezTo>
                <a:lnTo>
                  <a:pt x="1748684" y="367970"/>
                </a:lnTo>
                <a:cubicBezTo>
                  <a:pt x="1869620" y="437945"/>
                  <a:pt x="1968500" y="609473"/>
                  <a:pt x="1968500" y="749122"/>
                </a:cubicBezTo>
                <a:lnTo>
                  <a:pt x="1968500" y="1381303"/>
                </a:lnTo>
                <a:cubicBezTo>
                  <a:pt x="1968500" y="1520952"/>
                  <a:pt x="1869620" y="1692480"/>
                  <a:pt x="1748684" y="1762455"/>
                </a:cubicBezTo>
                <a:lnTo>
                  <a:pt x="1203975" y="2077944"/>
                </a:lnTo>
                <a:cubicBezTo>
                  <a:pt x="1083131" y="2147919"/>
                  <a:pt x="885370" y="2147919"/>
                  <a:pt x="764526" y="2077944"/>
                </a:cubicBezTo>
                <a:lnTo>
                  <a:pt x="219816" y="1762455"/>
                </a:lnTo>
                <a:cubicBezTo>
                  <a:pt x="98881" y="1692480"/>
                  <a:pt x="0" y="1520952"/>
                  <a:pt x="0" y="1381303"/>
                </a:cubicBezTo>
                <a:lnTo>
                  <a:pt x="0" y="749122"/>
                </a:lnTo>
                <a:cubicBezTo>
                  <a:pt x="0" y="609473"/>
                  <a:pt x="98881" y="437945"/>
                  <a:pt x="219816" y="367970"/>
                </a:cubicBezTo>
                <a:lnTo>
                  <a:pt x="764526" y="52481"/>
                </a:lnTo>
                <a:cubicBezTo>
                  <a:pt x="824948" y="17494"/>
                  <a:pt x="904599" y="0"/>
                  <a:pt x="984250" y="0"/>
                </a:cubicBezTo>
                <a:close/>
              </a:path>
            </a:pathLst>
          </a:custGeom>
          <a:pattFill prst="pct10">
            <a:fgClr>
              <a:schemeClr val="tx1"/>
            </a:fgClr>
            <a:bgClr>
              <a:schemeClr val="bg1"/>
            </a:bgClr>
          </a:pattFill>
        </p:spPr>
        <p:txBody>
          <a:bodyPr wrap="square" anchor="ctr">
            <a:noAutofit/>
          </a:bodyPr>
          <a:lstStyle>
            <a:lvl1pPr algn="ctr">
              <a:defRPr sz="1600" b="0" i="0">
                <a:latin typeface="Titillium" charset="0"/>
                <a:ea typeface="Titillium" charset="0"/>
                <a:cs typeface="Titillium" charset="0"/>
              </a:defRPr>
            </a:lvl1pPr>
          </a:lstStyle>
          <a:p>
            <a:r>
              <a:rPr lang="en-US"/>
              <a:t>Insert Image</a:t>
            </a:r>
          </a:p>
        </p:txBody>
      </p:sp>
    </p:spTree>
    <p:extLst>
      <p:ext uri="{BB962C8B-B14F-4D97-AF65-F5344CB8AC3E}">
        <p14:creationId xmlns:p14="http://schemas.microsoft.com/office/powerpoint/2010/main" val="165167555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1128">
          <p15:clr>
            <a:srgbClr val="FBAE40"/>
          </p15:clr>
        </p15:guide>
        <p15:guide id="4" pos="6552">
          <p15:clr>
            <a:srgbClr val="FBAE40"/>
          </p15:clr>
        </p15:guide>
        <p15:guide id="5" orient="horz" pos="480">
          <p15:clr>
            <a:srgbClr val="FBAE40"/>
          </p15:clr>
        </p15:guide>
        <p15:guide id="6" orient="horz" pos="384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47_Title Slide">
    <p:spTree>
      <p:nvGrpSpPr>
        <p:cNvPr id="1" name=""/>
        <p:cNvGrpSpPr/>
        <p:nvPr/>
      </p:nvGrpSpPr>
      <p:grpSpPr>
        <a:xfrm>
          <a:off x="0" y="0"/>
          <a:ext cx="0" cy="0"/>
          <a:chOff x="0" y="0"/>
          <a:chExt cx="0" cy="0"/>
        </a:xfrm>
      </p:grpSpPr>
      <p:sp>
        <p:nvSpPr>
          <p:cNvPr id="4" name="Picture Placeholder 3"/>
          <p:cNvSpPr>
            <a:spLocks noGrp="1"/>
          </p:cNvSpPr>
          <p:nvPr>
            <p:ph type="pic" sz="quarter" idx="15" hasCustomPrompt="1"/>
          </p:nvPr>
        </p:nvSpPr>
        <p:spPr>
          <a:xfrm>
            <a:off x="4474029" y="1151096"/>
            <a:ext cx="3243942" cy="3510780"/>
          </a:xfrm>
          <a:custGeom>
            <a:avLst/>
            <a:gdLst>
              <a:gd name="connsiteX0" fmla="*/ 984250 w 1968500"/>
              <a:gd name="connsiteY0" fmla="*/ 0 h 2130425"/>
              <a:gd name="connsiteX1" fmla="*/ 1203975 w 1968500"/>
              <a:gd name="connsiteY1" fmla="*/ 52481 h 2130425"/>
              <a:gd name="connsiteX2" fmla="*/ 1748684 w 1968500"/>
              <a:gd name="connsiteY2" fmla="*/ 367970 h 2130425"/>
              <a:gd name="connsiteX3" fmla="*/ 1968500 w 1968500"/>
              <a:gd name="connsiteY3" fmla="*/ 749122 h 2130425"/>
              <a:gd name="connsiteX4" fmla="*/ 1968500 w 1968500"/>
              <a:gd name="connsiteY4" fmla="*/ 1381303 h 2130425"/>
              <a:gd name="connsiteX5" fmla="*/ 1748684 w 1968500"/>
              <a:gd name="connsiteY5" fmla="*/ 1762455 h 2130425"/>
              <a:gd name="connsiteX6" fmla="*/ 1203975 w 1968500"/>
              <a:gd name="connsiteY6" fmla="*/ 2077944 h 2130425"/>
              <a:gd name="connsiteX7" fmla="*/ 764526 w 1968500"/>
              <a:gd name="connsiteY7" fmla="*/ 2077944 h 2130425"/>
              <a:gd name="connsiteX8" fmla="*/ 219816 w 1968500"/>
              <a:gd name="connsiteY8" fmla="*/ 1762455 h 2130425"/>
              <a:gd name="connsiteX9" fmla="*/ 0 w 1968500"/>
              <a:gd name="connsiteY9" fmla="*/ 1381303 h 2130425"/>
              <a:gd name="connsiteX10" fmla="*/ 0 w 1968500"/>
              <a:gd name="connsiteY10" fmla="*/ 749122 h 2130425"/>
              <a:gd name="connsiteX11" fmla="*/ 219816 w 1968500"/>
              <a:gd name="connsiteY11" fmla="*/ 367970 h 2130425"/>
              <a:gd name="connsiteX12" fmla="*/ 764526 w 1968500"/>
              <a:gd name="connsiteY12" fmla="*/ 52481 h 2130425"/>
              <a:gd name="connsiteX13" fmla="*/ 984250 w 1968500"/>
              <a:gd name="connsiteY13" fmla="*/ 0 h 213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68500" h="2130425">
                <a:moveTo>
                  <a:pt x="984250" y="0"/>
                </a:moveTo>
                <a:cubicBezTo>
                  <a:pt x="1063902" y="0"/>
                  <a:pt x="1143553" y="17494"/>
                  <a:pt x="1203975" y="52481"/>
                </a:cubicBezTo>
                <a:lnTo>
                  <a:pt x="1748684" y="367970"/>
                </a:lnTo>
                <a:cubicBezTo>
                  <a:pt x="1869620" y="437945"/>
                  <a:pt x="1968500" y="609473"/>
                  <a:pt x="1968500" y="749122"/>
                </a:cubicBezTo>
                <a:lnTo>
                  <a:pt x="1968500" y="1381303"/>
                </a:lnTo>
                <a:cubicBezTo>
                  <a:pt x="1968500" y="1520952"/>
                  <a:pt x="1869620" y="1692480"/>
                  <a:pt x="1748684" y="1762455"/>
                </a:cubicBezTo>
                <a:lnTo>
                  <a:pt x="1203975" y="2077944"/>
                </a:lnTo>
                <a:cubicBezTo>
                  <a:pt x="1083131" y="2147919"/>
                  <a:pt x="885370" y="2147919"/>
                  <a:pt x="764526" y="2077944"/>
                </a:cubicBezTo>
                <a:lnTo>
                  <a:pt x="219816" y="1762455"/>
                </a:lnTo>
                <a:cubicBezTo>
                  <a:pt x="98881" y="1692480"/>
                  <a:pt x="0" y="1520952"/>
                  <a:pt x="0" y="1381303"/>
                </a:cubicBezTo>
                <a:lnTo>
                  <a:pt x="0" y="749122"/>
                </a:lnTo>
                <a:cubicBezTo>
                  <a:pt x="0" y="609473"/>
                  <a:pt x="98881" y="437945"/>
                  <a:pt x="219816" y="367970"/>
                </a:cubicBezTo>
                <a:lnTo>
                  <a:pt x="764526" y="52481"/>
                </a:lnTo>
                <a:cubicBezTo>
                  <a:pt x="824948" y="17494"/>
                  <a:pt x="904599" y="0"/>
                  <a:pt x="984250" y="0"/>
                </a:cubicBezTo>
                <a:close/>
              </a:path>
            </a:pathLst>
          </a:custGeom>
          <a:pattFill prst="pct10">
            <a:fgClr>
              <a:schemeClr val="tx1"/>
            </a:fgClr>
            <a:bgClr>
              <a:schemeClr val="bg1"/>
            </a:bgClr>
          </a:pattFill>
        </p:spPr>
        <p:txBody>
          <a:bodyPr wrap="square" anchor="ctr">
            <a:noAutofit/>
          </a:bodyPr>
          <a:lstStyle>
            <a:lvl1pPr algn="ctr">
              <a:defRPr sz="1600" b="0" i="0">
                <a:latin typeface="Titillium" charset="0"/>
                <a:ea typeface="Titillium" charset="0"/>
                <a:cs typeface="Titillium" charset="0"/>
              </a:defRPr>
            </a:lvl1pPr>
          </a:lstStyle>
          <a:p>
            <a:r>
              <a:rPr lang="en-US"/>
              <a:t>Insert Image</a:t>
            </a:r>
          </a:p>
        </p:txBody>
      </p:sp>
    </p:spTree>
    <p:extLst>
      <p:ext uri="{BB962C8B-B14F-4D97-AF65-F5344CB8AC3E}">
        <p14:creationId xmlns:p14="http://schemas.microsoft.com/office/powerpoint/2010/main" val="157846745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1128">
          <p15:clr>
            <a:srgbClr val="FBAE40"/>
          </p15:clr>
        </p15:guide>
        <p15:guide id="4" pos="6552">
          <p15:clr>
            <a:srgbClr val="FBAE40"/>
          </p15:clr>
        </p15:guide>
        <p15:guide id="5" orient="horz" pos="480">
          <p15:clr>
            <a:srgbClr val="FBAE40"/>
          </p15:clr>
        </p15:guide>
        <p15:guide id="6" orient="horz" pos="384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36_Title Slide">
    <p:spTree>
      <p:nvGrpSpPr>
        <p:cNvPr id="1" name=""/>
        <p:cNvGrpSpPr/>
        <p:nvPr/>
      </p:nvGrpSpPr>
      <p:grpSpPr>
        <a:xfrm>
          <a:off x="0" y="0"/>
          <a:ext cx="0" cy="0"/>
          <a:chOff x="0" y="0"/>
          <a:chExt cx="0" cy="0"/>
        </a:xfrm>
      </p:grpSpPr>
      <p:sp>
        <p:nvSpPr>
          <p:cNvPr id="2" name="Rectangle 1"/>
          <p:cNvSpPr/>
          <p:nvPr userDrawn="1"/>
        </p:nvSpPr>
        <p:spPr bwMode="auto">
          <a:xfrm>
            <a:off x="-1" y="0"/>
            <a:ext cx="5511115" cy="6858000"/>
          </a:xfrm>
          <a:prstGeom prst="rect">
            <a:avLst/>
          </a:prstGeom>
          <a:solidFill>
            <a:schemeClr val="tx1"/>
          </a:solidFill>
          <a:ln>
            <a:noFill/>
          </a:ln>
        </p:spPr>
        <p:txBody>
          <a:bodyPr lIns="0" tIns="0" rIns="0" bIns="0" rtlCol="0" anchor="ctr"/>
          <a:lstStyle/>
          <a:p>
            <a:pPr algn="ctr"/>
            <a:endParaRPr lang="en-US"/>
          </a:p>
        </p:txBody>
      </p:sp>
      <p:sp>
        <p:nvSpPr>
          <p:cNvPr id="4" name="Picture Placeholder 3"/>
          <p:cNvSpPr>
            <a:spLocks noGrp="1"/>
          </p:cNvSpPr>
          <p:nvPr>
            <p:ph type="pic" sz="quarter" idx="15" hasCustomPrompt="1"/>
          </p:nvPr>
        </p:nvSpPr>
        <p:spPr>
          <a:xfrm>
            <a:off x="4710555" y="2562589"/>
            <a:ext cx="1601118" cy="1732822"/>
          </a:xfrm>
          <a:custGeom>
            <a:avLst/>
            <a:gdLst>
              <a:gd name="connsiteX0" fmla="*/ 984250 w 1968500"/>
              <a:gd name="connsiteY0" fmla="*/ 0 h 2130425"/>
              <a:gd name="connsiteX1" fmla="*/ 1203975 w 1968500"/>
              <a:gd name="connsiteY1" fmla="*/ 52481 h 2130425"/>
              <a:gd name="connsiteX2" fmla="*/ 1748684 w 1968500"/>
              <a:gd name="connsiteY2" fmla="*/ 367970 h 2130425"/>
              <a:gd name="connsiteX3" fmla="*/ 1968500 w 1968500"/>
              <a:gd name="connsiteY3" fmla="*/ 749122 h 2130425"/>
              <a:gd name="connsiteX4" fmla="*/ 1968500 w 1968500"/>
              <a:gd name="connsiteY4" fmla="*/ 1381303 h 2130425"/>
              <a:gd name="connsiteX5" fmla="*/ 1748684 w 1968500"/>
              <a:gd name="connsiteY5" fmla="*/ 1762455 h 2130425"/>
              <a:gd name="connsiteX6" fmla="*/ 1203975 w 1968500"/>
              <a:gd name="connsiteY6" fmla="*/ 2077944 h 2130425"/>
              <a:gd name="connsiteX7" fmla="*/ 764526 w 1968500"/>
              <a:gd name="connsiteY7" fmla="*/ 2077944 h 2130425"/>
              <a:gd name="connsiteX8" fmla="*/ 219816 w 1968500"/>
              <a:gd name="connsiteY8" fmla="*/ 1762455 h 2130425"/>
              <a:gd name="connsiteX9" fmla="*/ 0 w 1968500"/>
              <a:gd name="connsiteY9" fmla="*/ 1381303 h 2130425"/>
              <a:gd name="connsiteX10" fmla="*/ 0 w 1968500"/>
              <a:gd name="connsiteY10" fmla="*/ 749122 h 2130425"/>
              <a:gd name="connsiteX11" fmla="*/ 219816 w 1968500"/>
              <a:gd name="connsiteY11" fmla="*/ 367970 h 2130425"/>
              <a:gd name="connsiteX12" fmla="*/ 764526 w 1968500"/>
              <a:gd name="connsiteY12" fmla="*/ 52481 h 2130425"/>
              <a:gd name="connsiteX13" fmla="*/ 984250 w 1968500"/>
              <a:gd name="connsiteY13" fmla="*/ 0 h 213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68500" h="2130425">
                <a:moveTo>
                  <a:pt x="984250" y="0"/>
                </a:moveTo>
                <a:cubicBezTo>
                  <a:pt x="1063902" y="0"/>
                  <a:pt x="1143553" y="17494"/>
                  <a:pt x="1203975" y="52481"/>
                </a:cubicBezTo>
                <a:lnTo>
                  <a:pt x="1748684" y="367970"/>
                </a:lnTo>
                <a:cubicBezTo>
                  <a:pt x="1869620" y="437945"/>
                  <a:pt x="1968500" y="609473"/>
                  <a:pt x="1968500" y="749122"/>
                </a:cubicBezTo>
                <a:lnTo>
                  <a:pt x="1968500" y="1381303"/>
                </a:lnTo>
                <a:cubicBezTo>
                  <a:pt x="1968500" y="1520952"/>
                  <a:pt x="1869620" y="1692480"/>
                  <a:pt x="1748684" y="1762455"/>
                </a:cubicBezTo>
                <a:lnTo>
                  <a:pt x="1203975" y="2077944"/>
                </a:lnTo>
                <a:cubicBezTo>
                  <a:pt x="1083131" y="2147919"/>
                  <a:pt x="885370" y="2147919"/>
                  <a:pt x="764526" y="2077944"/>
                </a:cubicBezTo>
                <a:lnTo>
                  <a:pt x="219816" y="1762455"/>
                </a:lnTo>
                <a:cubicBezTo>
                  <a:pt x="98881" y="1692480"/>
                  <a:pt x="0" y="1520952"/>
                  <a:pt x="0" y="1381303"/>
                </a:cubicBezTo>
                <a:lnTo>
                  <a:pt x="0" y="749122"/>
                </a:lnTo>
                <a:cubicBezTo>
                  <a:pt x="0" y="609473"/>
                  <a:pt x="98881" y="437945"/>
                  <a:pt x="219816" y="367970"/>
                </a:cubicBezTo>
                <a:lnTo>
                  <a:pt x="764526" y="52481"/>
                </a:lnTo>
                <a:cubicBezTo>
                  <a:pt x="824948" y="17494"/>
                  <a:pt x="904599" y="0"/>
                  <a:pt x="984250" y="0"/>
                </a:cubicBezTo>
                <a:close/>
              </a:path>
            </a:pathLst>
          </a:custGeom>
          <a:pattFill prst="pct10">
            <a:fgClr>
              <a:schemeClr val="tx1"/>
            </a:fgClr>
            <a:bgClr>
              <a:schemeClr val="bg1"/>
            </a:bgClr>
          </a:pattFill>
        </p:spPr>
        <p:txBody>
          <a:bodyPr wrap="square" anchor="ctr">
            <a:noAutofit/>
          </a:bodyPr>
          <a:lstStyle>
            <a:lvl1pPr algn="ctr">
              <a:defRPr sz="1600" b="0" i="0">
                <a:latin typeface="Titillium" charset="0"/>
                <a:ea typeface="Titillium" charset="0"/>
                <a:cs typeface="Titillium" charset="0"/>
              </a:defRPr>
            </a:lvl1pPr>
          </a:lstStyle>
          <a:p>
            <a:r>
              <a:rPr lang="en-US"/>
              <a:t>Insert Image</a:t>
            </a:r>
          </a:p>
        </p:txBody>
      </p:sp>
    </p:spTree>
    <p:extLst>
      <p:ext uri="{BB962C8B-B14F-4D97-AF65-F5344CB8AC3E}">
        <p14:creationId xmlns:p14="http://schemas.microsoft.com/office/powerpoint/2010/main" val="87037624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1128">
          <p15:clr>
            <a:srgbClr val="FBAE40"/>
          </p15:clr>
        </p15:guide>
        <p15:guide id="4" pos="6552">
          <p15:clr>
            <a:srgbClr val="FBAE40"/>
          </p15:clr>
        </p15:guide>
        <p15:guide id="5" orient="horz" pos="480">
          <p15:clr>
            <a:srgbClr val="FBAE40"/>
          </p15:clr>
        </p15:guide>
        <p15:guide id="6" orient="horz" pos="384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7_Title Slide">
    <p:spTree>
      <p:nvGrpSpPr>
        <p:cNvPr id="1" name=""/>
        <p:cNvGrpSpPr/>
        <p:nvPr/>
      </p:nvGrpSpPr>
      <p:grpSpPr>
        <a:xfrm>
          <a:off x="0" y="0"/>
          <a:ext cx="0" cy="0"/>
          <a:chOff x="0" y="0"/>
          <a:chExt cx="0" cy="0"/>
        </a:xfrm>
      </p:grpSpPr>
      <p:sp>
        <p:nvSpPr>
          <p:cNvPr id="5" name="Picture Placeholder 4"/>
          <p:cNvSpPr>
            <a:spLocks noGrp="1"/>
          </p:cNvSpPr>
          <p:nvPr>
            <p:ph type="pic" sz="quarter" idx="15" hasCustomPrompt="1"/>
          </p:nvPr>
        </p:nvSpPr>
        <p:spPr>
          <a:xfrm>
            <a:off x="6096001" y="1219148"/>
            <a:ext cx="4305300" cy="4419704"/>
          </a:xfrm>
          <a:custGeom>
            <a:avLst/>
            <a:gdLst>
              <a:gd name="connsiteX0" fmla="*/ 0 w 8116779"/>
              <a:gd name="connsiteY0" fmla="*/ 1301629 h 4419704"/>
              <a:gd name="connsiteX1" fmla="*/ 1864712 w 8116779"/>
              <a:gd name="connsiteY1" fmla="*/ 1301629 h 4419704"/>
              <a:gd name="connsiteX2" fmla="*/ 1864712 w 8116779"/>
              <a:gd name="connsiteY2" fmla="*/ 3118073 h 4419704"/>
              <a:gd name="connsiteX3" fmla="*/ 0 w 8116779"/>
              <a:gd name="connsiteY3" fmla="*/ 3118073 h 4419704"/>
              <a:gd name="connsiteX4" fmla="*/ 6799278 w 8116779"/>
              <a:gd name="connsiteY4" fmla="*/ 0 h 4419704"/>
              <a:gd name="connsiteX5" fmla="*/ 6880799 w 8116779"/>
              <a:gd name="connsiteY5" fmla="*/ 0 h 4419704"/>
              <a:gd name="connsiteX6" fmla="*/ 6908107 w 8116779"/>
              <a:gd name="connsiteY6" fmla="*/ 3274 h 4419704"/>
              <a:gd name="connsiteX7" fmla="*/ 7102842 w 8116779"/>
              <a:gd name="connsiteY7" fmla="*/ 26396 h 4419704"/>
              <a:gd name="connsiteX8" fmla="*/ 7597553 w 8116779"/>
              <a:gd name="connsiteY8" fmla="*/ 291168 h 4419704"/>
              <a:gd name="connsiteX9" fmla="*/ 7837931 w 8116779"/>
              <a:gd name="connsiteY9" fmla="*/ 629807 h 4419704"/>
              <a:gd name="connsiteX10" fmla="*/ 8005359 w 8116779"/>
              <a:gd name="connsiteY10" fmla="*/ 1103903 h 4419704"/>
              <a:gd name="connsiteX11" fmla="*/ 8076516 w 8116779"/>
              <a:gd name="connsiteY11" fmla="*/ 1510680 h 4419704"/>
              <a:gd name="connsiteX12" fmla="*/ 8104819 w 8116779"/>
              <a:gd name="connsiteY12" fmla="*/ 1839293 h 4419704"/>
              <a:gd name="connsiteX13" fmla="*/ 8114786 w 8116779"/>
              <a:gd name="connsiteY13" fmla="*/ 2165449 h 4419704"/>
              <a:gd name="connsiteX14" fmla="*/ 8116779 w 8116779"/>
              <a:gd name="connsiteY14" fmla="*/ 2182025 h 4419704"/>
              <a:gd name="connsiteX15" fmla="*/ 8116779 w 8116779"/>
              <a:gd name="connsiteY15" fmla="*/ 2237680 h 4419704"/>
              <a:gd name="connsiteX16" fmla="*/ 8114786 w 8116779"/>
              <a:gd name="connsiteY16" fmla="*/ 2261619 h 4419704"/>
              <a:gd name="connsiteX17" fmla="*/ 8098840 w 8116779"/>
              <a:gd name="connsiteY17" fmla="*/ 2676581 h 4419704"/>
              <a:gd name="connsiteX18" fmla="*/ 8035059 w 8116779"/>
              <a:gd name="connsiteY18" fmla="*/ 3176458 h 4419704"/>
              <a:gd name="connsiteX19" fmla="*/ 7905501 w 8116779"/>
              <a:gd name="connsiteY19" fmla="*/ 3636229 h 4419704"/>
              <a:gd name="connsiteX20" fmla="*/ 7690435 w 8116779"/>
              <a:gd name="connsiteY20" fmla="*/ 4021930 h 4419704"/>
              <a:gd name="connsiteX21" fmla="*/ 7183567 w 8116779"/>
              <a:gd name="connsiteY21" fmla="*/ 4369574 h 4419704"/>
              <a:gd name="connsiteX22" fmla="*/ 6937605 w 8116779"/>
              <a:gd name="connsiteY22" fmla="*/ 4412746 h 4419704"/>
              <a:gd name="connsiteX23" fmla="*/ 6884587 w 8116779"/>
              <a:gd name="connsiteY23" fmla="*/ 4419704 h 4419704"/>
              <a:gd name="connsiteX24" fmla="*/ 6799278 w 8116779"/>
              <a:gd name="connsiteY24" fmla="*/ 4419704 h 4419704"/>
              <a:gd name="connsiteX25" fmla="*/ 6764597 w 8116779"/>
              <a:gd name="connsiteY25" fmla="*/ 4414180 h 4419704"/>
              <a:gd name="connsiteX26" fmla="*/ 6365957 w 8116779"/>
              <a:gd name="connsiteY26" fmla="*/ 4350749 h 4419704"/>
              <a:gd name="connsiteX27" fmla="*/ 5846930 w 8116779"/>
              <a:gd name="connsiteY27" fmla="*/ 4169049 h 4419704"/>
              <a:gd name="connsiteX28" fmla="*/ 5137152 w 8116779"/>
              <a:gd name="connsiteY28" fmla="*/ 3798490 h 4419704"/>
              <a:gd name="connsiteX29" fmla="*/ 4502121 w 8116779"/>
              <a:gd name="connsiteY29" fmla="*/ 3354883 h 4419704"/>
              <a:gd name="connsiteX30" fmla="*/ 4130192 w 8116779"/>
              <a:gd name="connsiteY30" fmla="*/ 2985347 h 4419704"/>
              <a:gd name="connsiteX31" fmla="*/ 3906953 w 8116779"/>
              <a:gd name="connsiteY31" fmla="*/ 2629927 h 4419704"/>
              <a:gd name="connsiteX32" fmla="*/ 3817859 w 8116779"/>
              <a:gd name="connsiteY32" fmla="*/ 2298246 h 4419704"/>
              <a:gd name="connsiteX33" fmla="*/ 3811479 w 8116779"/>
              <a:gd name="connsiteY33" fmla="*/ 2241363 h 4419704"/>
              <a:gd name="connsiteX34" fmla="*/ 3811479 w 8116779"/>
              <a:gd name="connsiteY34" fmla="*/ 2174659 h 4419704"/>
              <a:gd name="connsiteX35" fmla="*/ 3814470 w 8116779"/>
              <a:gd name="connsiteY35" fmla="*/ 2158288 h 4419704"/>
              <a:gd name="connsiteX36" fmla="*/ 3825034 w 8116779"/>
              <a:gd name="connsiteY36" fmla="*/ 2060687 h 4419704"/>
              <a:gd name="connsiteX37" fmla="*/ 3950207 w 8116779"/>
              <a:gd name="connsiteY37" fmla="*/ 1696061 h 4419704"/>
              <a:gd name="connsiteX38" fmla="*/ 4246992 w 8116779"/>
              <a:gd name="connsiteY38" fmla="*/ 1297060 h 4419704"/>
              <a:gd name="connsiteX39" fmla="*/ 4653605 w 8116779"/>
              <a:gd name="connsiteY39" fmla="*/ 940210 h 4419704"/>
              <a:gd name="connsiteX40" fmla="*/ 5725146 w 8116779"/>
              <a:gd name="connsiteY40" fmla="*/ 301195 h 4419704"/>
              <a:gd name="connsiteX41" fmla="*/ 6351607 w 8116779"/>
              <a:gd name="connsiteY41" fmla="*/ 68750 h 4419704"/>
              <a:gd name="connsiteX42" fmla="*/ 6777552 w 8116779"/>
              <a:gd name="connsiteY42" fmla="*/ 3069 h 4419704"/>
              <a:gd name="connsiteX43" fmla="*/ 6799278 w 8116779"/>
              <a:gd name="connsiteY43" fmla="*/ 0 h 4419704"/>
              <a:gd name="connsiteX0" fmla="*/ 0 w 8116779"/>
              <a:gd name="connsiteY0" fmla="*/ 1301629 h 4419704"/>
              <a:gd name="connsiteX1" fmla="*/ 1864712 w 8116779"/>
              <a:gd name="connsiteY1" fmla="*/ 3118073 h 4419704"/>
              <a:gd name="connsiteX2" fmla="*/ 0 w 8116779"/>
              <a:gd name="connsiteY2" fmla="*/ 3118073 h 4419704"/>
              <a:gd name="connsiteX3" fmla="*/ 0 w 8116779"/>
              <a:gd name="connsiteY3" fmla="*/ 1301629 h 4419704"/>
              <a:gd name="connsiteX4" fmla="*/ 6799278 w 8116779"/>
              <a:gd name="connsiteY4" fmla="*/ 0 h 4419704"/>
              <a:gd name="connsiteX5" fmla="*/ 6880799 w 8116779"/>
              <a:gd name="connsiteY5" fmla="*/ 0 h 4419704"/>
              <a:gd name="connsiteX6" fmla="*/ 6908107 w 8116779"/>
              <a:gd name="connsiteY6" fmla="*/ 3274 h 4419704"/>
              <a:gd name="connsiteX7" fmla="*/ 7102842 w 8116779"/>
              <a:gd name="connsiteY7" fmla="*/ 26396 h 4419704"/>
              <a:gd name="connsiteX8" fmla="*/ 7597553 w 8116779"/>
              <a:gd name="connsiteY8" fmla="*/ 291168 h 4419704"/>
              <a:gd name="connsiteX9" fmla="*/ 7837931 w 8116779"/>
              <a:gd name="connsiteY9" fmla="*/ 629807 h 4419704"/>
              <a:gd name="connsiteX10" fmla="*/ 8005359 w 8116779"/>
              <a:gd name="connsiteY10" fmla="*/ 1103903 h 4419704"/>
              <a:gd name="connsiteX11" fmla="*/ 8076516 w 8116779"/>
              <a:gd name="connsiteY11" fmla="*/ 1510680 h 4419704"/>
              <a:gd name="connsiteX12" fmla="*/ 8104819 w 8116779"/>
              <a:gd name="connsiteY12" fmla="*/ 1839293 h 4419704"/>
              <a:gd name="connsiteX13" fmla="*/ 8114786 w 8116779"/>
              <a:gd name="connsiteY13" fmla="*/ 2165449 h 4419704"/>
              <a:gd name="connsiteX14" fmla="*/ 8116779 w 8116779"/>
              <a:gd name="connsiteY14" fmla="*/ 2182025 h 4419704"/>
              <a:gd name="connsiteX15" fmla="*/ 8116779 w 8116779"/>
              <a:gd name="connsiteY15" fmla="*/ 2237680 h 4419704"/>
              <a:gd name="connsiteX16" fmla="*/ 8114786 w 8116779"/>
              <a:gd name="connsiteY16" fmla="*/ 2261619 h 4419704"/>
              <a:gd name="connsiteX17" fmla="*/ 8098840 w 8116779"/>
              <a:gd name="connsiteY17" fmla="*/ 2676581 h 4419704"/>
              <a:gd name="connsiteX18" fmla="*/ 8035059 w 8116779"/>
              <a:gd name="connsiteY18" fmla="*/ 3176458 h 4419704"/>
              <a:gd name="connsiteX19" fmla="*/ 7905501 w 8116779"/>
              <a:gd name="connsiteY19" fmla="*/ 3636229 h 4419704"/>
              <a:gd name="connsiteX20" fmla="*/ 7690435 w 8116779"/>
              <a:gd name="connsiteY20" fmla="*/ 4021930 h 4419704"/>
              <a:gd name="connsiteX21" fmla="*/ 7183567 w 8116779"/>
              <a:gd name="connsiteY21" fmla="*/ 4369574 h 4419704"/>
              <a:gd name="connsiteX22" fmla="*/ 6937605 w 8116779"/>
              <a:gd name="connsiteY22" fmla="*/ 4412746 h 4419704"/>
              <a:gd name="connsiteX23" fmla="*/ 6884587 w 8116779"/>
              <a:gd name="connsiteY23" fmla="*/ 4419704 h 4419704"/>
              <a:gd name="connsiteX24" fmla="*/ 6799278 w 8116779"/>
              <a:gd name="connsiteY24" fmla="*/ 4419704 h 4419704"/>
              <a:gd name="connsiteX25" fmla="*/ 6764597 w 8116779"/>
              <a:gd name="connsiteY25" fmla="*/ 4414180 h 4419704"/>
              <a:gd name="connsiteX26" fmla="*/ 6365957 w 8116779"/>
              <a:gd name="connsiteY26" fmla="*/ 4350749 h 4419704"/>
              <a:gd name="connsiteX27" fmla="*/ 5846930 w 8116779"/>
              <a:gd name="connsiteY27" fmla="*/ 4169049 h 4419704"/>
              <a:gd name="connsiteX28" fmla="*/ 5137152 w 8116779"/>
              <a:gd name="connsiteY28" fmla="*/ 3798490 h 4419704"/>
              <a:gd name="connsiteX29" fmla="*/ 4502121 w 8116779"/>
              <a:gd name="connsiteY29" fmla="*/ 3354883 h 4419704"/>
              <a:gd name="connsiteX30" fmla="*/ 4130192 w 8116779"/>
              <a:gd name="connsiteY30" fmla="*/ 2985347 h 4419704"/>
              <a:gd name="connsiteX31" fmla="*/ 3906953 w 8116779"/>
              <a:gd name="connsiteY31" fmla="*/ 2629927 h 4419704"/>
              <a:gd name="connsiteX32" fmla="*/ 3817859 w 8116779"/>
              <a:gd name="connsiteY32" fmla="*/ 2298246 h 4419704"/>
              <a:gd name="connsiteX33" fmla="*/ 3811479 w 8116779"/>
              <a:gd name="connsiteY33" fmla="*/ 2241363 h 4419704"/>
              <a:gd name="connsiteX34" fmla="*/ 3811479 w 8116779"/>
              <a:gd name="connsiteY34" fmla="*/ 2174659 h 4419704"/>
              <a:gd name="connsiteX35" fmla="*/ 3814470 w 8116779"/>
              <a:gd name="connsiteY35" fmla="*/ 2158288 h 4419704"/>
              <a:gd name="connsiteX36" fmla="*/ 3825034 w 8116779"/>
              <a:gd name="connsiteY36" fmla="*/ 2060687 h 4419704"/>
              <a:gd name="connsiteX37" fmla="*/ 3950207 w 8116779"/>
              <a:gd name="connsiteY37" fmla="*/ 1696061 h 4419704"/>
              <a:gd name="connsiteX38" fmla="*/ 4246992 w 8116779"/>
              <a:gd name="connsiteY38" fmla="*/ 1297060 h 4419704"/>
              <a:gd name="connsiteX39" fmla="*/ 4653605 w 8116779"/>
              <a:gd name="connsiteY39" fmla="*/ 940210 h 4419704"/>
              <a:gd name="connsiteX40" fmla="*/ 5725146 w 8116779"/>
              <a:gd name="connsiteY40" fmla="*/ 301195 h 4419704"/>
              <a:gd name="connsiteX41" fmla="*/ 6351607 w 8116779"/>
              <a:gd name="connsiteY41" fmla="*/ 68750 h 4419704"/>
              <a:gd name="connsiteX42" fmla="*/ 6777552 w 8116779"/>
              <a:gd name="connsiteY42" fmla="*/ 3069 h 4419704"/>
              <a:gd name="connsiteX43" fmla="*/ 6799278 w 8116779"/>
              <a:gd name="connsiteY43" fmla="*/ 0 h 4419704"/>
              <a:gd name="connsiteX0" fmla="*/ 0 w 8116779"/>
              <a:gd name="connsiteY0" fmla="*/ 3118073 h 4419704"/>
              <a:gd name="connsiteX1" fmla="*/ 1864712 w 8116779"/>
              <a:gd name="connsiteY1" fmla="*/ 3118073 h 4419704"/>
              <a:gd name="connsiteX2" fmla="*/ 0 w 8116779"/>
              <a:gd name="connsiteY2" fmla="*/ 3118073 h 4419704"/>
              <a:gd name="connsiteX3" fmla="*/ 6799278 w 8116779"/>
              <a:gd name="connsiteY3" fmla="*/ 0 h 4419704"/>
              <a:gd name="connsiteX4" fmla="*/ 6880799 w 8116779"/>
              <a:gd name="connsiteY4" fmla="*/ 0 h 4419704"/>
              <a:gd name="connsiteX5" fmla="*/ 6908107 w 8116779"/>
              <a:gd name="connsiteY5" fmla="*/ 3274 h 4419704"/>
              <a:gd name="connsiteX6" fmla="*/ 7102842 w 8116779"/>
              <a:gd name="connsiteY6" fmla="*/ 26396 h 4419704"/>
              <a:gd name="connsiteX7" fmla="*/ 7597553 w 8116779"/>
              <a:gd name="connsiteY7" fmla="*/ 291168 h 4419704"/>
              <a:gd name="connsiteX8" fmla="*/ 7837931 w 8116779"/>
              <a:gd name="connsiteY8" fmla="*/ 629807 h 4419704"/>
              <a:gd name="connsiteX9" fmla="*/ 8005359 w 8116779"/>
              <a:gd name="connsiteY9" fmla="*/ 1103903 h 4419704"/>
              <a:gd name="connsiteX10" fmla="*/ 8076516 w 8116779"/>
              <a:gd name="connsiteY10" fmla="*/ 1510680 h 4419704"/>
              <a:gd name="connsiteX11" fmla="*/ 8104819 w 8116779"/>
              <a:gd name="connsiteY11" fmla="*/ 1839293 h 4419704"/>
              <a:gd name="connsiteX12" fmla="*/ 8114786 w 8116779"/>
              <a:gd name="connsiteY12" fmla="*/ 2165449 h 4419704"/>
              <a:gd name="connsiteX13" fmla="*/ 8116779 w 8116779"/>
              <a:gd name="connsiteY13" fmla="*/ 2182025 h 4419704"/>
              <a:gd name="connsiteX14" fmla="*/ 8116779 w 8116779"/>
              <a:gd name="connsiteY14" fmla="*/ 2237680 h 4419704"/>
              <a:gd name="connsiteX15" fmla="*/ 8114786 w 8116779"/>
              <a:gd name="connsiteY15" fmla="*/ 2261619 h 4419704"/>
              <a:gd name="connsiteX16" fmla="*/ 8098840 w 8116779"/>
              <a:gd name="connsiteY16" fmla="*/ 2676581 h 4419704"/>
              <a:gd name="connsiteX17" fmla="*/ 8035059 w 8116779"/>
              <a:gd name="connsiteY17" fmla="*/ 3176458 h 4419704"/>
              <a:gd name="connsiteX18" fmla="*/ 7905501 w 8116779"/>
              <a:gd name="connsiteY18" fmla="*/ 3636229 h 4419704"/>
              <a:gd name="connsiteX19" fmla="*/ 7690435 w 8116779"/>
              <a:gd name="connsiteY19" fmla="*/ 4021930 h 4419704"/>
              <a:gd name="connsiteX20" fmla="*/ 7183567 w 8116779"/>
              <a:gd name="connsiteY20" fmla="*/ 4369574 h 4419704"/>
              <a:gd name="connsiteX21" fmla="*/ 6937605 w 8116779"/>
              <a:gd name="connsiteY21" fmla="*/ 4412746 h 4419704"/>
              <a:gd name="connsiteX22" fmla="*/ 6884587 w 8116779"/>
              <a:gd name="connsiteY22" fmla="*/ 4419704 h 4419704"/>
              <a:gd name="connsiteX23" fmla="*/ 6799278 w 8116779"/>
              <a:gd name="connsiteY23" fmla="*/ 4419704 h 4419704"/>
              <a:gd name="connsiteX24" fmla="*/ 6764597 w 8116779"/>
              <a:gd name="connsiteY24" fmla="*/ 4414180 h 4419704"/>
              <a:gd name="connsiteX25" fmla="*/ 6365957 w 8116779"/>
              <a:gd name="connsiteY25" fmla="*/ 4350749 h 4419704"/>
              <a:gd name="connsiteX26" fmla="*/ 5846930 w 8116779"/>
              <a:gd name="connsiteY26" fmla="*/ 4169049 h 4419704"/>
              <a:gd name="connsiteX27" fmla="*/ 5137152 w 8116779"/>
              <a:gd name="connsiteY27" fmla="*/ 3798490 h 4419704"/>
              <a:gd name="connsiteX28" fmla="*/ 4502121 w 8116779"/>
              <a:gd name="connsiteY28" fmla="*/ 3354883 h 4419704"/>
              <a:gd name="connsiteX29" fmla="*/ 4130192 w 8116779"/>
              <a:gd name="connsiteY29" fmla="*/ 2985347 h 4419704"/>
              <a:gd name="connsiteX30" fmla="*/ 3906953 w 8116779"/>
              <a:gd name="connsiteY30" fmla="*/ 2629927 h 4419704"/>
              <a:gd name="connsiteX31" fmla="*/ 3817859 w 8116779"/>
              <a:gd name="connsiteY31" fmla="*/ 2298246 h 4419704"/>
              <a:gd name="connsiteX32" fmla="*/ 3811479 w 8116779"/>
              <a:gd name="connsiteY32" fmla="*/ 2241363 h 4419704"/>
              <a:gd name="connsiteX33" fmla="*/ 3811479 w 8116779"/>
              <a:gd name="connsiteY33" fmla="*/ 2174659 h 4419704"/>
              <a:gd name="connsiteX34" fmla="*/ 3814470 w 8116779"/>
              <a:gd name="connsiteY34" fmla="*/ 2158288 h 4419704"/>
              <a:gd name="connsiteX35" fmla="*/ 3825034 w 8116779"/>
              <a:gd name="connsiteY35" fmla="*/ 2060687 h 4419704"/>
              <a:gd name="connsiteX36" fmla="*/ 3950207 w 8116779"/>
              <a:gd name="connsiteY36" fmla="*/ 1696061 h 4419704"/>
              <a:gd name="connsiteX37" fmla="*/ 4246992 w 8116779"/>
              <a:gd name="connsiteY37" fmla="*/ 1297060 h 4419704"/>
              <a:gd name="connsiteX38" fmla="*/ 4653605 w 8116779"/>
              <a:gd name="connsiteY38" fmla="*/ 940210 h 4419704"/>
              <a:gd name="connsiteX39" fmla="*/ 5725146 w 8116779"/>
              <a:gd name="connsiteY39" fmla="*/ 301195 h 4419704"/>
              <a:gd name="connsiteX40" fmla="*/ 6351607 w 8116779"/>
              <a:gd name="connsiteY40" fmla="*/ 68750 h 4419704"/>
              <a:gd name="connsiteX41" fmla="*/ 6777552 w 8116779"/>
              <a:gd name="connsiteY41" fmla="*/ 3069 h 4419704"/>
              <a:gd name="connsiteX42" fmla="*/ 6799278 w 8116779"/>
              <a:gd name="connsiteY42" fmla="*/ 0 h 4419704"/>
              <a:gd name="connsiteX0" fmla="*/ 2987799 w 4305300"/>
              <a:gd name="connsiteY0" fmla="*/ 0 h 4419704"/>
              <a:gd name="connsiteX1" fmla="*/ 3069320 w 4305300"/>
              <a:gd name="connsiteY1" fmla="*/ 0 h 4419704"/>
              <a:gd name="connsiteX2" fmla="*/ 3096628 w 4305300"/>
              <a:gd name="connsiteY2" fmla="*/ 3274 h 4419704"/>
              <a:gd name="connsiteX3" fmla="*/ 3291363 w 4305300"/>
              <a:gd name="connsiteY3" fmla="*/ 26396 h 4419704"/>
              <a:gd name="connsiteX4" fmla="*/ 3786074 w 4305300"/>
              <a:gd name="connsiteY4" fmla="*/ 291168 h 4419704"/>
              <a:gd name="connsiteX5" fmla="*/ 4026452 w 4305300"/>
              <a:gd name="connsiteY5" fmla="*/ 629807 h 4419704"/>
              <a:gd name="connsiteX6" fmla="*/ 4193880 w 4305300"/>
              <a:gd name="connsiteY6" fmla="*/ 1103903 h 4419704"/>
              <a:gd name="connsiteX7" fmla="*/ 4265037 w 4305300"/>
              <a:gd name="connsiteY7" fmla="*/ 1510680 h 4419704"/>
              <a:gd name="connsiteX8" fmla="*/ 4293340 w 4305300"/>
              <a:gd name="connsiteY8" fmla="*/ 1839293 h 4419704"/>
              <a:gd name="connsiteX9" fmla="*/ 4303307 w 4305300"/>
              <a:gd name="connsiteY9" fmla="*/ 2165449 h 4419704"/>
              <a:gd name="connsiteX10" fmla="*/ 4305300 w 4305300"/>
              <a:gd name="connsiteY10" fmla="*/ 2182025 h 4419704"/>
              <a:gd name="connsiteX11" fmla="*/ 4305300 w 4305300"/>
              <a:gd name="connsiteY11" fmla="*/ 2237680 h 4419704"/>
              <a:gd name="connsiteX12" fmla="*/ 4303307 w 4305300"/>
              <a:gd name="connsiteY12" fmla="*/ 2261619 h 4419704"/>
              <a:gd name="connsiteX13" fmla="*/ 4287361 w 4305300"/>
              <a:gd name="connsiteY13" fmla="*/ 2676581 h 4419704"/>
              <a:gd name="connsiteX14" fmla="*/ 4223580 w 4305300"/>
              <a:gd name="connsiteY14" fmla="*/ 3176458 h 4419704"/>
              <a:gd name="connsiteX15" fmla="*/ 4094022 w 4305300"/>
              <a:gd name="connsiteY15" fmla="*/ 3636229 h 4419704"/>
              <a:gd name="connsiteX16" fmla="*/ 3878956 w 4305300"/>
              <a:gd name="connsiteY16" fmla="*/ 4021930 h 4419704"/>
              <a:gd name="connsiteX17" fmla="*/ 3372088 w 4305300"/>
              <a:gd name="connsiteY17" fmla="*/ 4369574 h 4419704"/>
              <a:gd name="connsiteX18" fmla="*/ 3126126 w 4305300"/>
              <a:gd name="connsiteY18" fmla="*/ 4412746 h 4419704"/>
              <a:gd name="connsiteX19" fmla="*/ 3073108 w 4305300"/>
              <a:gd name="connsiteY19" fmla="*/ 4419704 h 4419704"/>
              <a:gd name="connsiteX20" fmla="*/ 2987799 w 4305300"/>
              <a:gd name="connsiteY20" fmla="*/ 4419704 h 4419704"/>
              <a:gd name="connsiteX21" fmla="*/ 2953118 w 4305300"/>
              <a:gd name="connsiteY21" fmla="*/ 4414180 h 4419704"/>
              <a:gd name="connsiteX22" fmla="*/ 2554478 w 4305300"/>
              <a:gd name="connsiteY22" fmla="*/ 4350749 h 4419704"/>
              <a:gd name="connsiteX23" fmla="*/ 2035451 w 4305300"/>
              <a:gd name="connsiteY23" fmla="*/ 4169049 h 4419704"/>
              <a:gd name="connsiteX24" fmla="*/ 1325673 w 4305300"/>
              <a:gd name="connsiteY24" fmla="*/ 3798490 h 4419704"/>
              <a:gd name="connsiteX25" fmla="*/ 690642 w 4305300"/>
              <a:gd name="connsiteY25" fmla="*/ 3354883 h 4419704"/>
              <a:gd name="connsiteX26" fmla="*/ 318713 w 4305300"/>
              <a:gd name="connsiteY26" fmla="*/ 2985347 h 4419704"/>
              <a:gd name="connsiteX27" fmla="*/ 95474 w 4305300"/>
              <a:gd name="connsiteY27" fmla="*/ 2629927 h 4419704"/>
              <a:gd name="connsiteX28" fmla="*/ 6380 w 4305300"/>
              <a:gd name="connsiteY28" fmla="*/ 2298246 h 4419704"/>
              <a:gd name="connsiteX29" fmla="*/ 0 w 4305300"/>
              <a:gd name="connsiteY29" fmla="*/ 2241363 h 4419704"/>
              <a:gd name="connsiteX30" fmla="*/ 0 w 4305300"/>
              <a:gd name="connsiteY30" fmla="*/ 2174659 h 4419704"/>
              <a:gd name="connsiteX31" fmla="*/ 2991 w 4305300"/>
              <a:gd name="connsiteY31" fmla="*/ 2158288 h 4419704"/>
              <a:gd name="connsiteX32" fmla="*/ 13555 w 4305300"/>
              <a:gd name="connsiteY32" fmla="*/ 2060687 h 4419704"/>
              <a:gd name="connsiteX33" fmla="*/ 138728 w 4305300"/>
              <a:gd name="connsiteY33" fmla="*/ 1696061 h 4419704"/>
              <a:gd name="connsiteX34" fmla="*/ 435513 w 4305300"/>
              <a:gd name="connsiteY34" fmla="*/ 1297060 h 4419704"/>
              <a:gd name="connsiteX35" fmla="*/ 842126 w 4305300"/>
              <a:gd name="connsiteY35" fmla="*/ 940210 h 4419704"/>
              <a:gd name="connsiteX36" fmla="*/ 1913667 w 4305300"/>
              <a:gd name="connsiteY36" fmla="*/ 301195 h 4419704"/>
              <a:gd name="connsiteX37" fmla="*/ 2540128 w 4305300"/>
              <a:gd name="connsiteY37" fmla="*/ 68750 h 4419704"/>
              <a:gd name="connsiteX38" fmla="*/ 2966073 w 4305300"/>
              <a:gd name="connsiteY38" fmla="*/ 3069 h 4419704"/>
              <a:gd name="connsiteX39" fmla="*/ 2987799 w 4305300"/>
              <a:gd name="connsiteY39" fmla="*/ 0 h 4419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4305300" h="4419704">
                <a:moveTo>
                  <a:pt x="2987799" y="0"/>
                </a:moveTo>
                <a:lnTo>
                  <a:pt x="3069320" y="0"/>
                </a:lnTo>
                <a:cubicBezTo>
                  <a:pt x="3078490" y="1227"/>
                  <a:pt x="3087458" y="3274"/>
                  <a:pt x="3096628" y="3274"/>
                </a:cubicBezTo>
                <a:cubicBezTo>
                  <a:pt x="3162402" y="3478"/>
                  <a:pt x="3227182" y="12686"/>
                  <a:pt x="3291363" y="26396"/>
                </a:cubicBezTo>
                <a:cubicBezTo>
                  <a:pt x="3481912" y="66704"/>
                  <a:pt x="3647346" y="154076"/>
                  <a:pt x="3786074" y="291168"/>
                </a:cubicBezTo>
                <a:cubicBezTo>
                  <a:pt x="3885932" y="389999"/>
                  <a:pt x="3963466" y="504786"/>
                  <a:pt x="4026452" y="629807"/>
                </a:cubicBezTo>
                <a:cubicBezTo>
                  <a:pt x="4102393" y="780815"/>
                  <a:pt x="4154615" y="940005"/>
                  <a:pt x="4193880" y="1103903"/>
                </a:cubicBezTo>
                <a:cubicBezTo>
                  <a:pt x="4225772" y="1238130"/>
                  <a:pt x="4248494" y="1373790"/>
                  <a:pt x="4265037" y="1510680"/>
                </a:cubicBezTo>
                <a:cubicBezTo>
                  <a:pt x="4278392" y="1619943"/>
                  <a:pt x="4288558" y="1729618"/>
                  <a:pt x="4293340" y="1839293"/>
                </a:cubicBezTo>
                <a:cubicBezTo>
                  <a:pt x="4298324" y="1948148"/>
                  <a:pt x="4300119" y="2056799"/>
                  <a:pt x="4303307" y="2165449"/>
                </a:cubicBezTo>
                <a:cubicBezTo>
                  <a:pt x="4303506" y="2170974"/>
                  <a:pt x="4304702" y="2176500"/>
                  <a:pt x="4305300" y="2182025"/>
                </a:cubicBezTo>
                <a:lnTo>
                  <a:pt x="4305300" y="2237680"/>
                </a:lnTo>
                <a:cubicBezTo>
                  <a:pt x="4304702" y="2245660"/>
                  <a:pt x="4303506" y="2253640"/>
                  <a:pt x="4303307" y="2261619"/>
                </a:cubicBezTo>
                <a:cubicBezTo>
                  <a:pt x="4301911" y="2399940"/>
                  <a:pt x="4297327" y="2538465"/>
                  <a:pt x="4287361" y="2676581"/>
                </a:cubicBezTo>
                <a:cubicBezTo>
                  <a:pt x="4275004" y="2844365"/>
                  <a:pt x="4255270" y="3011333"/>
                  <a:pt x="4223580" y="3176458"/>
                </a:cubicBezTo>
                <a:cubicBezTo>
                  <a:pt x="4193283" y="3333397"/>
                  <a:pt x="4152622" y="3487270"/>
                  <a:pt x="4094022" y="3636229"/>
                </a:cubicBezTo>
                <a:cubicBezTo>
                  <a:pt x="4039608" y="3774345"/>
                  <a:pt x="3971240" y="3904686"/>
                  <a:pt x="3878956" y="4021930"/>
                </a:cubicBezTo>
                <a:cubicBezTo>
                  <a:pt x="3746209" y="4190330"/>
                  <a:pt x="3579180" y="4309007"/>
                  <a:pt x="3372088" y="4369574"/>
                </a:cubicBezTo>
                <a:cubicBezTo>
                  <a:pt x="3291761" y="4393104"/>
                  <a:pt x="3209640" y="4407019"/>
                  <a:pt x="3126126" y="4412746"/>
                </a:cubicBezTo>
                <a:cubicBezTo>
                  <a:pt x="3108386" y="4413975"/>
                  <a:pt x="3090848" y="4417248"/>
                  <a:pt x="3073108" y="4419704"/>
                </a:cubicBezTo>
                <a:lnTo>
                  <a:pt x="2987799" y="4419704"/>
                </a:lnTo>
                <a:cubicBezTo>
                  <a:pt x="2976238" y="4417863"/>
                  <a:pt x="2964878" y="4414792"/>
                  <a:pt x="2953118" y="4414180"/>
                </a:cubicBezTo>
                <a:cubicBezTo>
                  <a:pt x="2818178" y="4407019"/>
                  <a:pt x="2685432" y="4384101"/>
                  <a:pt x="2554478" y="4350749"/>
                </a:cubicBezTo>
                <a:cubicBezTo>
                  <a:pt x="2376287" y="4305324"/>
                  <a:pt x="2203876" y="4242506"/>
                  <a:pt x="2035451" y="4169049"/>
                </a:cubicBezTo>
                <a:cubicBezTo>
                  <a:pt x="1790089" y="4062445"/>
                  <a:pt x="1554892" y="3936197"/>
                  <a:pt x="1325673" y="3798490"/>
                </a:cubicBezTo>
                <a:cubicBezTo>
                  <a:pt x="1103832" y="3665080"/>
                  <a:pt x="889762" y="3520622"/>
                  <a:pt x="690642" y="3354883"/>
                </a:cubicBezTo>
                <a:cubicBezTo>
                  <a:pt x="555903" y="3242549"/>
                  <a:pt x="429534" y="3121620"/>
                  <a:pt x="318713" y="2985347"/>
                </a:cubicBezTo>
                <a:cubicBezTo>
                  <a:pt x="229616" y="2876082"/>
                  <a:pt x="152680" y="2759041"/>
                  <a:pt x="95474" y="2629927"/>
                </a:cubicBezTo>
                <a:cubicBezTo>
                  <a:pt x="48634" y="2523938"/>
                  <a:pt x="17342" y="2413853"/>
                  <a:pt x="6380" y="2298246"/>
                </a:cubicBezTo>
                <a:cubicBezTo>
                  <a:pt x="4586" y="2279217"/>
                  <a:pt x="2193" y="2260392"/>
                  <a:pt x="0" y="2241363"/>
                </a:cubicBezTo>
                <a:lnTo>
                  <a:pt x="0" y="2174659"/>
                </a:lnTo>
                <a:cubicBezTo>
                  <a:pt x="998" y="2169132"/>
                  <a:pt x="2591" y="2163813"/>
                  <a:pt x="2991" y="2158288"/>
                </a:cubicBezTo>
                <a:cubicBezTo>
                  <a:pt x="6577" y="2125756"/>
                  <a:pt x="8572" y="2093016"/>
                  <a:pt x="13555" y="2060687"/>
                </a:cubicBezTo>
                <a:cubicBezTo>
                  <a:pt x="32888" y="1931575"/>
                  <a:pt x="77137" y="1810851"/>
                  <a:pt x="138728" y="1696061"/>
                </a:cubicBezTo>
                <a:cubicBezTo>
                  <a:pt x="217857" y="1548532"/>
                  <a:pt x="320306" y="1417988"/>
                  <a:pt x="435513" y="1297060"/>
                </a:cubicBezTo>
                <a:cubicBezTo>
                  <a:pt x="560288" y="1165901"/>
                  <a:pt x="697219" y="1048246"/>
                  <a:pt x="842126" y="940210"/>
                </a:cubicBezTo>
                <a:cubicBezTo>
                  <a:pt x="1177181" y="690170"/>
                  <a:pt x="1536155" y="480029"/>
                  <a:pt x="1913667" y="301195"/>
                </a:cubicBezTo>
                <a:cubicBezTo>
                  <a:pt x="2115775" y="205435"/>
                  <a:pt x="2323467" y="124611"/>
                  <a:pt x="2540128" y="68750"/>
                </a:cubicBezTo>
                <a:cubicBezTo>
                  <a:pt x="2679850" y="32534"/>
                  <a:pt x="2821168" y="5525"/>
                  <a:pt x="2966073" y="3069"/>
                </a:cubicBezTo>
                <a:cubicBezTo>
                  <a:pt x="2973448" y="2863"/>
                  <a:pt x="2980623" y="1022"/>
                  <a:pt x="2987799" y="0"/>
                </a:cubicBezTo>
                <a:close/>
              </a:path>
            </a:pathLst>
          </a:custGeom>
          <a:pattFill prst="pct10">
            <a:fgClr>
              <a:schemeClr val="tx1"/>
            </a:fgClr>
            <a:bgClr>
              <a:schemeClr val="bg1"/>
            </a:bgClr>
          </a:pattFill>
        </p:spPr>
        <p:txBody>
          <a:bodyPr wrap="square" anchor="ctr">
            <a:noAutofit/>
          </a:bodyPr>
          <a:lstStyle>
            <a:lvl1pPr algn="ctr">
              <a:defRPr sz="1600" b="0" i="0">
                <a:latin typeface="Titillium" charset="0"/>
                <a:ea typeface="Titillium" charset="0"/>
                <a:cs typeface="Titillium" charset="0"/>
              </a:defRPr>
            </a:lvl1pPr>
          </a:lstStyle>
          <a:p>
            <a:r>
              <a:rPr lang="en-US"/>
              <a:t>Insert Image</a:t>
            </a:r>
          </a:p>
        </p:txBody>
      </p:sp>
    </p:spTree>
    <p:extLst>
      <p:ext uri="{BB962C8B-B14F-4D97-AF65-F5344CB8AC3E}">
        <p14:creationId xmlns:p14="http://schemas.microsoft.com/office/powerpoint/2010/main" val="198449843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1128">
          <p15:clr>
            <a:srgbClr val="FBAE40"/>
          </p15:clr>
        </p15:guide>
        <p15:guide id="4" pos="6552">
          <p15:clr>
            <a:srgbClr val="FBAE40"/>
          </p15:clr>
        </p15:guide>
        <p15:guide id="5" orient="horz" pos="480">
          <p15:clr>
            <a:srgbClr val="FBAE40"/>
          </p15:clr>
        </p15:guide>
        <p15:guide id="6" orient="horz" pos="384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38_Title Slide">
    <p:spTree>
      <p:nvGrpSpPr>
        <p:cNvPr id="1" name=""/>
        <p:cNvGrpSpPr/>
        <p:nvPr/>
      </p:nvGrpSpPr>
      <p:grpSpPr>
        <a:xfrm>
          <a:off x="0" y="0"/>
          <a:ext cx="0" cy="0"/>
          <a:chOff x="0" y="0"/>
          <a:chExt cx="0" cy="0"/>
        </a:xfrm>
      </p:grpSpPr>
      <p:sp>
        <p:nvSpPr>
          <p:cNvPr id="9" name="Picture Placeholder 3"/>
          <p:cNvSpPr>
            <a:spLocks noGrp="1"/>
          </p:cNvSpPr>
          <p:nvPr>
            <p:ph type="pic" sz="quarter" idx="17" hasCustomPrompt="1"/>
          </p:nvPr>
        </p:nvSpPr>
        <p:spPr>
          <a:xfrm>
            <a:off x="2993546" y="762000"/>
            <a:ext cx="1627058" cy="1627057"/>
          </a:xfrm>
          <a:custGeom>
            <a:avLst/>
            <a:gdLst>
              <a:gd name="connsiteX0" fmla="*/ 1090639 w 2181277"/>
              <a:gd name="connsiteY0" fmla="*/ 0 h 2181277"/>
              <a:gd name="connsiteX1" fmla="*/ 1530401 w 2181277"/>
              <a:gd name="connsiteY1" fmla="*/ 181378 h 2181277"/>
              <a:gd name="connsiteX2" fmla="*/ 1999900 w 2181277"/>
              <a:gd name="connsiteY2" fmla="*/ 650877 h 2181277"/>
              <a:gd name="connsiteX3" fmla="*/ 1999900 w 2181277"/>
              <a:gd name="connsiteY3" fmla="*/ 1530401 h 2181277"/>
              <a:gd name="connsiteX4" fmla="*/ 1530401 w 2181277"/>
              <a:gd name="connsiteY4" fmla="*/ 1999900 h 2181277"/>
              <a:gd name="connsiteX5" fmla="*/ 650877 w 2181277"/>
              <a:gd name="connsiteY5" fmla="*/ 1999900 h 2181277"/>
              <a:gd name="connsiteX6" fmla="*/ 181378 w 2181277"/>
              <a:gd name="connsiteY6" fmla="*/ 1530401 h 2181277"/>
              <a:gd name="connsiteX7" fmla="*/ 181378 w 2181277"/>
              <a:gd name="connsiteY7" fmla="*/ 650877 h 2181277"/>
              <a:gd name="connsiteX8" fmla="*/ 650877 w 2181277"/>
              <a:gd name="connsiteY8" fmla="*/ 181378 h 2181277"/>
              <a:gd name="connsiteX9" fmla="*/ 1090639 w 2181277"/>
              <a:gd name="connsiteY9" fmla="*/ 0 h 218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1277" h="2181277">
                <a:moveTo>
                  <a:pt x="1090639" y="0"/>
                </a:moveTo>
                <a:cubicBezTo>
                  <a:pt x="1250061" y="0"/>
                  <a:pt x="1409483" y="60459"/>
                  <a:pt x="1530401" y="181378"/>
                </a:cubicBezTo>
                <a:lnTo>
                  <a:pt x="1999900" y="650877"/>
                </a:lnTo>
                <a:cubicBezTo>
                  <a:pt x="2241737" y="892714"/>
                  <a:pt x="2241737" y="1288564"/>
                  <a:pt x="1999900" y="1530401"/>
                </a:cubicBezTo>
                <a:lnTo>
                  <a:pt x="1530401" y="1999900"/>
                </a:lnTo>
                <a:cubicBezTo>
                  <a:pt x="1288564" y="2241737"/>
                  <a:pt x="892714" y="2241737"/>
                  <a:pt x="650877" y="1999900"/>
                </a:cubicBezTo>
                <a:lnTo>
                  <a:pt x="181378" y="1530401"/>
                </a:lnTo>
                <a:cubicBezTo>
                  <a:pt x="-60459" y="1288564"/>
                  <a:pt x="-60459" y="892714"/>
                  <a:pt x="181378" y="650877"/>
                </a:cubicBezTo>
                <a:lnTo>
                  <a:pt x="650877" y="181378"/>
                </a:lnTo>
                <a:cubicBezTo>
                  <a:pt x="771796" y="60459"/>
                  <a:pt x="931217" y="0"/>
                  <a:pt x="1090639" y="0"/>
                </a:cubicBezTo>
                <a:close/>
              </a:path>
            </a:pathLst>
          </a:custGeom>
          <a:pattFill prst="pct10">
            <a:fgClr>
              <a:schemeClr val="tx1"/>
            </a:fgClr>
            <a:bgClr>
              <a:schemeClr val="bg1"/>
            </a:bgClr>
          </a:pattFill>
        </p:spPr>
        <p:txBody>
          <a:bodyPr wrap="square" anchor="ctr">
            <a:noAutofit/>
          </a:bodyPr>
          <a:lstStyle>
            <a:lvl1pPr algn="ctr">
              <a:defRPr sz="1600" b="0" i="0">
                <a:latin typeface="Titillium" charset="0"/>
                <a:ea typeface="Titillium" charset="0"/>
                <a:cs typeface="Titillium" charset="0"/>
              </a:defRPr>
            </a:lvl1pPr>
          </a:lstStyle>
          <a:p>
            <a:r>
              <a:rPr lang="en-US"/>
              <a:t>Insert Image</a:t>
            </a:r>
          </a:p>
        </p:txBody>
      </p:sp>
      <p:sp>
        <p:nvSpPr>
          <p:cNvPr id="10" name="Picture Placeholder 3"/>
          <p:cNvSpPr>
            <a:spLocks noGrp="1"/>
          </p:cNvSpPr>
          <p:nvPr>
            <p:ph type="pic" sz="quarter" idx="18" hasCustomPrompt="1"/>
          </p:nvPr>
        </p:nvSpPr>
        <p:spPr>
          <a:xfrm>
            <a:off x="-1410814" y="0"/>
            <a:ext cx="2821627" cy="2821625"/>
          </a:xfrm>
          <a:custGeom>
            <a:avLst/>
            <a:gdLst>
              <a:gd name="connsiteX0" fmla="*/ 1090639 w 2181277"/>
              <a:gd name="connsiteY0" fmla="*/ 0 h 2181277"/>
              <a:gd name="connsiteX1" fmla="*/ 1530401 w 2181277"/>
              <a:gd name="connsiteY1" fmla="*/ 181378 h 2181277"/>
              <a:gd name="connsiteX2" fmla="*/ 1999900 w 2181277"/>
              <a:gd name="connsiteY2" fmla="*/ 650877 h 2181277"/>
              <a:gd name="connsiteX3" fmla="*/ 1999900 w 2181277"/>
              <a:gd name="connsiteY3" fmla="*/ 1530401 h 2181277"/>
              <a:gd name="connsiteX4" fmla="*/ 1530401 w 2181277"/>
              <a:gd name="connsiteY4" fmla="*/ 1999900 h 2181277"/>
              <a:gd name="connsiteX5" fmla="*/ 650877 w 2181277"/>
              <a:gd name="connsiteY5" fmla="*/ 1999900 h 2181277"/>
              <a:gd name="connsiteX6" fmla="*/ 181378 w 2181277"/>
              <a:gd name="connsiteY6" fmla="*/ 1530401 h 2181277"/>
              <a:gd name="connsiteX7" fmla="*/ 181378 w 2181277"/>
              <a:gd name="connsiteY7" fmla="*/ 650877 h 2181277"/>
              <a:gd name="connsiteX8" fmla="*/ 650877 w 2181277"/>
              <a:gd name="connsiteY8" fmla="*/ 181378 h 2181277"/>
              <a:gd name="connsiteX9" fmla="*/ 1090639 w 2181277"/>
              <a:gd name="connsiteY9" fmla="*/ 0 h 218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1277" h="2181277">
                <a:moveTo>
                  <a:pt x="1090639" y="0"/>
                </a:moveTo>
                <a:cubicBezTo>
                  <a:pt x="1250061" y="0"/>
                  <a:pt x="1409483" y="60459"/>
                  <a:pt x="1530401" y="181378"/>
                </a:cubicBezTo>
                <a:lnTo>
                  <a:pt x="1999900" y="650877"/>
                </a:lnTo>
                <a:cubicBezTo>
                  <a:pt x="2241737" y="892714"/>
                  <a:pt x="2241737" y="1288564"/>
                  <a:pt x="1999900" y="1530401"/>
                </a:cubicBezTo>
                <a:lnTo>
                  <a:pt x="1530401" y="1999900"/>
                </a:lnTo>
                <a:cubicBezTo>
                  <a:pt x="1288564" y="2241737"/>
                  <a:pt x="892714" y="2241737"/>
                  <a:pt x="650877" y="1999900"/>
                </a:cubicBezTo>
                <a:lnTo>
                  <a:pt x="181378" y="1530401"/>
                </a:lnTo>
                <a:cubicBezTo>
                  <a:pt x="-60459" y="1288564"/>
                  <a:pt x="-60459" y="892714"/>
                  <a:pt x="181378" y="650877"/>
                </a:cubicBezTo>
                <a:lnTo>
                  <a:pt x="650877" y="181378"/>
                </a:lnTo>
                <a:cubicBezTo>
                  <a:pt x="771796" y="60459"/>
                  <a:pt x="931217" y="0"/>
                  <a:pt x="1090639" y="0"/>
                </a:cubicBezTo>
                <a:close/>
              </a:path>
            </a:pathLst>
          </a:custGeom>
          <a:pattFill prst="pct10">
            <a:fgClr>
              <a:schemeClr val="tx1"/>
            </a:fgClr>
            <a:bgClr>
              <a:schemeClr val="bg1"/>
            </a:bgClr>
          </a:pattFill>
        </p:spPr>
        <p:txBody>
          <a:bodyPr wrap="square" anchor="ctr">
            <a:noAutofit/>
          </a:bodyPr>
          <a:lstStyle>
            <a:lvl1pPr algn="ctr">
              <a:defRPr sz="1600" b="0" i="0">
                <a:latin typeface="Titillium" charset="0"/>
                <a:ea typeface="Titillium" charset="0"/>
                <a:cs typeface="Titillium" charset="0"/>
              </a:defRPr>
            </a:lvl1pPr>
          </a:lstStyle>
          <a:p>
            <a:r>
              <a:rPr lang="en-US"/>
              <a:t>Insert Image</a:t>
            </a:r>
          </a:p>
        </p:txBody>
      </p:sp>
      <p:sp>
        <p:nvSpPr>
          <p:cNvPr id="11" name="Picture Placeholder 3"/>
          <p:cNvSpPr>
            <a:spLocks noGrp="1"/>
          </p:cNvSpPr>
          <p:nvPr>
            <p:ph type="pic" sz="quarter" idx="19" hasCustomPrompt="1"/>
          </p:nvPr>
        </p:nvSpPr>
        <p:spPr>
          <a:xfrm>
            <a:off x="7743460" y="-1410813"/>
            <a:ext cx="2821627" cy="2821625"/>
          </a:xfrm>
          <a:custGeom>
            <a:avLst/>
            <a:gdLst>
              <a:gd name="connsiteX0" fmla="*/ 1090639 w 2181277"/>
              <a:gd name="connsiteY0" fmla="*/ 0 h 2181277"/>
              <a:gd name="connsiteX1" fmla="*/ 1530401 w 2181277"/>
              <a:gd name="connsiteY1" fmla="*/ 181378 h 2181277"/>
              <a:gd name="connsiteX2" fmla="*/ 1999900 w 2181277"/>
              <a:gd name="connsiteY2" fmla="*/ 650877 h 2181277"/>
              <a:gd name="connsiteX3" fmla="*/ 1999900 w 2181277"/>
              <a:gd name="connsiteY3" fmla="*/ 1530401 h 2181277"/>
              <a:gd name="connsiteX4" fmla="*/ 1530401 w 2181277"/>
              <a:gd name="connsiteY4" fmla="*/ 1999900 h 2181277"/>
              <a:gd name="connsiteX5" fmla="*/ 650877 w 2181277"/>
              <a:gd name="connsiteY5" fmla="*/ 1999900 h 2181277"/>
              <a:gd name="connsiteX6" fmla="*/ 181378 w 2181277"/>
              <a:gd name="connsiteY6" fmla="*/ 1530401 h 2181277"/>
              <a:gd name="connsiteX7" fmla="*/ 181378 w 2181277"/>
              <a:gd name="connsiteY7" fmla="*/ 650877 h 2181277"/>
              <a:gd name="connsiteX8" fmla="*/ 650877 w 2181277"/>
              <a:gd name="connsiteY8" fmla="*/ 181378 h 2181277"/>
              <a:gd name="connsiteX9" fmla="*/ 1090639 w 2181277"/>
              <a:gd name="connsiteY9" fmla="*/ 0 h 218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1277" h="2181277">
                <a:moveTo>
                  <a:pt x="1090639" y="0"/>
                </a:moveTo>
                <a:cubicBezTo>
                  <a:pt x="1250061" y="0"/>
                  <a:pt x="1409483" y="60459"/>
                  <a:pt x="1530401" y="181378"/>
                </a:cubicBezTo>
                <a:lnTo>
                  <a:pt x="1999900" y="650877"/>
                </a:lnTo>
                <a:cubicBezTo>
                  <a:pt x="2241737" y="892714"/>
                  <a:pt x="2241737" y="1288564"/>
                  <a:pt x="1999900" y="1530401"/>
                </a:cubicBezTo>
                <a:lnTo>
                  <a:pt x="1530401" y="1999900"/>
                </a:lnTo>
                <a:cubicBezTo>
                  <a:pt x="1288564" y="2241737"/>
                  <a:pt x="892714" y="2241737"/>
                  <a:pt x="650877" y="1999900"/>
                </a:cubicBezTo>
                <a:lnTo>
                  <a:pt x="181378" y="1530401"/>
                </a:lnTo>
                <a:cubicBezTo>
                  <a:pt x="-60459" y="1288564"/>
                  <a:pt x="-60459" y="892714"/>
                  <a:pt x="181378" y="650877"/>
                </a:cubicBezTo>
                <a:lnTo>
                  <a:pt x="650877" y="181378"/>
                </a:lnTo>
                <a:cubicBezTo>
                  <a:pt x="771796" y="60459"/>
                  <a:pt x="931217" y="0"/>
                  <a:pt x="1090639" y="0"/>
                </a:cubicBezTo>
                <a:close/>
              </a:path>
            </a:pathLst>
          </a:custGeom>
          <a:pattFill prst="pct10">
            <a:fgClr>
              <a:schemeClr val="tx1"/>
            </a:fgClr>
            <a:bgClr>
              <a:schemeClr val="bg1"/>
            </a:bgClr>
          </a:pattFill>
        </p:spPr>
        <p:txBody>
          <a:bodyPr wrap="square" anchor="ctr">
            <a:noAutofit/>
          </a:bodyPr>
          <a:lstStyle>
            <a:lvl1pPr algn="ctr">
              <a:defRPr sz="1600" b="0" i="0">
                <a:latin typeface="Titillium" charset="0"/>
                <a:ea typeface="Titillium" charset="0"/>
                <a:cs typeface="Titillium" charset="0"/>
              </a:defRPr>
            </a:lvl1pPr>
          </a:lstStyle>
          <a:p>
            <a:r>
              <a:rPr lang="en-US"/>
              <a:t>Insert Image</a:t>
            </a:r>
          </a:p>
        </p:txBody>
      </p:sp>
      <p:sp>
        <p:nvSpPr>
          <p:cNvPr id="12" name="Picture Placeholder 3"/>
          <p:cNvSpPr>
            <a:spLocks noGrp="1"/>
          </p:cNvSpPr>
          <p:nvPr>
            <p:ph type="pic" sz="quarter" idx="20" hasCustomPrompt="1"/>
          </p:nvPr>
        </p:nvSpPr>
        <p:spPr>
          <a:xfrm>
            <a:off x="10711065" y="3784102"/>
            <a:ext cx="2821627" cy="2821625"/>
          </a:xfrm>
          <a:custGeom>
            <a:avLst/>
            <a:gdLst>
              <a:gd name="connsiteX0" fmla="*/ 1090639 w 2181277"/>
              <a:gd name="connsiteY0" fmla="*/ 0 h 2181277"/>
              <a:gd name="connsiteX1" fmla="*/ 1530401 w 2181277"/>
              <a:gd name="connsiteY1" fmla="*/ 181378 h 2181277"/>
              <a:gd name="connsiteX2" fmla="*/ 1999900 w 2181277"/>
              <a:gd name="connsiteY2" fmla="*/ 650877 h 2181277"/>
              <a:gd name="connsiteX3" fmla="*/ 1999900 w 2181277"/>
              <a:gd name="connsiteY3" fmla="*/ 1530401 h 2181277"/>
              <a:gd name="connsiteX4" fmla="*/ 1530401 w 2181277"/>
              <a:gd name="connsiteY4" fmla="*/ 1999900 h 2181277"/>
              <a:gd name="connsiteX5" fmla="*/ 650877 w 2181277"/>
              <a:gd name="connsiteY5" fmla="*/ 1999900 h 2181277"/>
              <a:gd name="connsiteX6" fmla="*/ 181378 w 2181277"/>
              <a:gd name="connsiteY6" fmla="*/ 1530401 h 2181277"/>
              <a:gd name="connsiteX7" fmla="*/ 181378 w 2181277"/>
              <a:gd name="connsiteY7" fmla="*/ 650877 h 2181277"/>
              <a:gd name="connsiteX8" fmla="*/ 650877 w 2181277"/>
              <a:gd name="connsiteY8" fmla="*/ 181378 h 2181277"/>
              <a:gd name="connsiteX9" fmla="*/ 1090639 w 2181277"/>
              <a:gd name="connsiteY9" fmla="*/ 0 h 218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1277" h="2181277">
                <a:moveTo>
                  <a:pt x="1090639" y="0"/>
                </a:moveTo>
                <a:cubicBezTo>
                  <a:pt x="1250061" y="0"/>
                  <a:pt x="1409483" y="60459"/>
                  <a:pt x="1530401" y="181378"/>
                </a:cubicBezTo>
                <a:lnTo>
                  <a:pt x="1999900" y="650877"/>
                </a:lnTo>
                <a:cubicBezTo>
                  <a:pt x="2241737" y="892714"/>
                  <a:pt x="2241737" y="1288564"/>
                  <a:pt x="1999900" y="1530401"/>
                </a:cubicBezTo>
                <a:lnTo>
                  <a:pt x="1530401" y="1999900"/>
                </a:lnTo>
                <a:cubicBezTo>
                  <a:pt x="1288564" y="2241737"/>
                  <a:pt x="892714" y="2241737"/>
                  <a:pt x="650877" y="1999900"/>
                </a:cubicBezTo>
                <a:lnTo>
                  <a:pt x="181378" y="1530401"/>
                </a:lnTo>
                <a:cubicBezTo>
                  <a:pt x="-60459" y="1288564"/>
                  <a:pt x="-60459" y="892714"/>
                  <a:pt x="181378" y="650877"/>
                </a:cubicBezTo>
                <a:lnTo>
                  <a:pt x="650877" y="181378"/>
                </a:lnTo>
                <a:cubicBezTo>
                  <a:pt x="771796" y="60459"/>
                  <a:pt x="931217" y="0"/>
                  <a:pt x="1090639" y="0"/>
                </a:cubicBezTo>
                <a:close/>
              </a:path>
            </a:pathLst>
          </a:custGeom>
          <a:pattFill prst="pct10">
            <a:fgClr>
              <a:schemeClr val="tx1"/>
            </a:fgClr>
            <a:bgClr>
              <a:schemeClr val="bg1"/>
            </a:bgClr>
          </a:pattFill>
        </p:spPr>
        <p:txBody>
          <a:bodyPr wrap="square" anchor="ctr">
            <a:noAutofit/>
          </a:bodyPr>
          <a:lstStyle>
            <a:lvl1pPr algn="ctr">
              <a:defRPr sz="1600" b="0" i="0">
                <a:latin typeface="Titillium" charset="0"/>
                <a:ea typeface="Titillium" charset="0"/>
                <a:cs typeface="Titillium" charset="0"/>
              </a:defRPr>
            </a:lvl1pPr>
          </a:lstStyle>
          <a:p>
            <a:r>
              <a:rPr lang="en-US"/>
              <a:t>Insert Image</a:t>
            </a:r>
          </a:p>
        </p:txBody>
      </p:sp>
      <p:sp>
        <p:nvSpPr>
          <p:cNvPr id="13" name="Picture Placeholder 3"/>
          <p:cNvSpPr>
            <a:spLocks noGrp="1"/>
          </p:cNvSpPr>
          <p:nvPr>
            <p:ph type="pic" sz="quarter" idx="21" hasCustomPrompt="1"/>
          </p:nvPr>
        </p:nvSpPr>
        <p:spPr>
          <a:xfrm>
            <a:off x="2038326" y="4613098"/>
            <a:ext cx="1304263" cy="1304262"/>
          </a:xfrm>
          <a:custGeom>
            <a:avLst/>
            <a:gdLst>
              <a:gd name="connsiteX0" fmla="*/ 1090639 w 2181277"/>
              <a:gd name="connsiteY0" fmla="*/ 0 h 2181277"/>
              <a:gd name="connsiteX1" fmla="*/ 1530401 w 2181277"/>
              <a:gd name="connsiteY1" fmla="*/ 181378 h 2181277"/>
              <a:gd name="connsiteX2" fmla="*/ 1999900 w 2181277"/>
              <a:gd name="connsiteY2" fmla="*/ 650877 h 2181277"/>
              <a:gd name="connsiteX3" fmla="*/ 1999900 w 2181277"/>
              <a:gd name="connsiteY3" fmla="*/ 1530401 h 2181277"/>
              <a:gd name="connsiteX4" fmla="*/ 1530401 w 2181277"/>
              <a:gd name="connsiteY4" fmla="*/ 1999900 h 2181277"/>
              <a:gd name="connsiteX5" fmla="*/ 650877 w 2181277"/>
              <a:gd name="connsiteY5" fmla="*/ 1999900 h 2181277"/>
              <a:gd name="connsiteX6" fmla="*/ 181378 w 2181277"/>
              <a:gd name="connsiteY6" fmla="*/ 1530401 h 2181277"/>
              <a:gd name="connsiteX7" fmla="*/ 181378 w 2181277"/>
              <a:gd name="connsiteY7" fmla="*/ 650877 h 2181277"/>
              <a:gd name="connsiteX8" fmla="*/ 650877 w 2181277"/>
              <a:gd name="connsiteY8" fmla="*/ 181378 h 2181277"/>
              <a:gd name="connsiteX9" fmla="*/ 1090639 w 2181277"/>
              <a:gd name="connsiteY9" fmla="*/ 0 h 218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1277" h="2181277">
                <a:moveTo>
                  <a:pt x="1090639" y="0"/>
                </a:moveTo>
                <a:cubicBezTo>
                  <a:pt x="1250061" y="0"/>
                  <a:pt x="1409483" y="60459"/>
                  <a:pt x="1530401" y="181378"/>
                </a:cubicBezTo>
                <a:lnTo>
                  <a:pt x="1999900" y="650877"/>
                </a:lnTo>
                <a:cubicBezTo>
                  <a:pt x="2241737" y="892714"/>
                  <a:pt x="2241737" y="1288564"/>
                  <a:pt x="1999900" y="1530401"/>
                </a:cubicBezTo>
                <a:lnTo>
                  <a:pt x="1530401" y="1999900"/>
                </a:lnTo>
                <a:cubicBezTo>
                  <a:pt x="1288564" y="2241737"/>
                  <a:pt x="892714" y="2241737"/>
                  <a:pt x="650877" y="1999900"/>
                </a:cubicBezTo>
                <a:lnTo>
                  <a:pt x="181378" y="1530401"/>
                </a:lnTo>
                <a:cubicBezTo>
                  <a:pt x="-60459" y="1288564"/>
                  <a:pt x="-60459" y="892714"/>
                  <a:pt x="181378" y="650877"/>
                </a:cubicBezTo>
                <a:lnTo>
                  <a:pt x="650877" y="181378"/>
                </a:lnTo>
                <a:cubicBezTo>
                  <a:pt x="771796" y="60459"/>
                  <a:pt x="931217" y="0"/>
                  <a:pt x="1090639" y="0"/>
                </a:cubicBezTo>
                <a:close/>
              </a:path>
            </a:pathLst>
          </a:custGeom>
          <a:pattFill prst="pct10">
            <a:fgClr>
              <a:schemeClr val="tx1"/>
            </a:fgClr>
            <a:bgClr>
              <a:schemeClr val="bg1"/>
            </a:bgClr>
          </a:pattFill>
        </p:spPr>
        <p:txBody>
          <a:bodyPr wrap="square" anchor="ctr">
            <a:noAutofit/>
          </a:bodyPr>
          <a:lstStyle>
            <a:lvl1pPr algn="ctr">
              <a:defRPr sz="1600" b="0" i="0">
                <a:latin typeface="Titillium" charset="0"/>
                <a:ea typeface="Titillium" charset="0"/>
                <a:cs typeface="Titillium" charset="0"/>
              </a:defRPr>
            </a:lvl1pPr>
          </a:lstStyle>
          <a:p>
            <a:r>
              <a:rPr lang="en-US"/>
              <a:t>Insert Image</a:t>
            </a:r>
          </a:p>
        </p:txBody>
      </p:sp>
      <p:sp>
        <p:nvSpPr>
          <p:cNvPr id="14" name="Picture Placeholder 3"/>
          <p:cNvSpPr>
            <a:spLocks noGrp="1"/>
          </p:cNvSpPr>
          <p:nvPr>
            <p:ph type="pic" sz="quarter" idx="22" hasCustomPrompt="1"/>
          </p:nvPr>
        </p:nvSpPr>
        <p:spPr>
          <a:xfrm>
            <a:off x="8901464" y="4052142"/>
            <a:ext cx="1304263" cy="1304262"/>
          </a:xfrm>
          <a:custGeom>
            <a:avLst/>
            <a:gdLst>
              <a:gd name="connsiteX0" fmla="*/ 1090639 w 2181277"/>
              <a:gd name="connsiteY0" fmla="*/ 0 h 2181277"/>
              <a:gd name="connsiteX1" fmla="*/ 1530401 w 2181277"/>
              <a:gd name="connsiteY1" fmla="*/ 181378 h 2181277"/>
              <a:gd name="connsiteX2" fmla="*/ 1999900 w 2181277"/>
              <a:gd name="connsiteY2" fmla="*/ 650877 h 2181277"/>
              <a:gd name="connsiteX3" fmla="*/ 1999900 w 2181277"/>
              <a:gd name="connsiteY3" fmla="*/ 1530401 h 2181277"/>
              <a:gd name="connsiteX4" fmla="*/ 1530401 w 2181277"/>
              <a:gd name="connsiteY4" fmla="*/ 1999900 h 2181277"/>
              <a:gd name="connsiteX5" fmla="*/ 650877 w 2181277"/>
              <a:gd name="connsiteY5" fmla="*/ 1999900 h 2181277"/>
              <a:gd name="connsiteX6" fmla="*/ 181378 w 2181277"/>
              <a:gd name="connsiteY6" fmla="*/ 1530401 h 2181277"/>
              <a:gd name="connsiteX7" fmla="*/ 181378 w 2181277"/>
              <a:gd name="connsiteY7" fmla="*/ 650877 h 2181277"/>
              <a:gd name="connsiteX8" fmla="*/ 650877 w 2181277"/>
              <a:gd name="connsiteY8" fmla="*/ 181378 h 2181277"/>
              <a:gd name="connsiteX9" fmla="*/ 1090639 w 2181277"/>
              <a:gd name="connsiteY9" fmla="*/ 0 h 218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1277" h="2181277">
                <a:moveTo>
                  <a:pt x="1090639" y="0"/>
                </a:moveTo>
                <a:cubicBezTo>
                  <a:pt x="1250061" y="0"/>
                  <a:pt x="1409483" y="60459"/>
                  <a:pt x="1530401" y="181378"/>
                </a:cubicBezTo>
                <a:lnTo>
                  <a:pt x="1999900" y="650877"/>
                </a:lnTo>
                <a:cubicBezTo>
                  <a:pt x="2241737" y="892714"/>
                  <a:pt x="2241737" y="1288564"/>
                  <a:pt x="1999900" y="1530401"/>
                </a:cubicBezTo>
                <a:lnTo>
                  <a:pt x="1530401" y="1999900"/>
                </a:lnTo>
                <a:cubicBezTo>
                  <a:pt x="1288564" y="2241737"/>
                  <a:pt x="892714" y="2241737"/>
                  <a:pt x="650877" y="1999900"/>
                </a:cubicBezTo>
                <a:lnTo>
                  <a:pt x="181378" y="1530401"/>
                </a:lnTo>
                <a:cubicBezTo>
                  <a:pt x="-60459" y="1288564"/>
                  <a:pt x="-60459" y="892714"/>
                  <a:pt x="181378" y="650877"/>
                </a:cubicBezTo>
                <a:lnTo>
                  <a:pt x="650877" y="181378"/>
                </a:lnTo>
                <a:cubicBezTo>
                  <a:pt x="771796" y="60459"/>
                  <a:pt x="931217" y="0"/>
                  <a:pt x="1090639" y="0"/>
                </a:cubicBezTo>
                <a:close/>
              </a:path>
            </a:pathLst>
          </a:custGeom>
          <a:pattFill prst="pct10">
            <a:fgClr>
              <a:schemeClr val="tx1"/>
            </a:fgClr>
            <a:bgClr>
              <a:schemeClr val="bg1"/>
            </a:bgClr>
          </a:pattFill>
        </p:spPr>
        <p:txBody>
          <a:bodyPr wrap="square" anchor="ctr">
            <a:noAutofit/>
          </a:bodyPr>
          <a:lstStyle>
            <a:lvl1pPr algn="ctr">
              <a:defRPr sz="1600" b="0" i="0">
                <a:latin typeface="Titillium" charset="0"/>
                <a:ea typeface="Titillium" charset="0"/>
                <a:cs typeface="Titillium" charset="0"/>
              </a:defRPr>
            </a:lvl1pPr>
          </a:lstStyle>
          <a:p>
            <a:r>
              <a:rPr lang="en-US"/>
              <a:t>Insert Image</a:t>
            </a:r>
          </a:p>
        </p:txBody>
      </p:sp>
      <p:sp>
        <p:nvSpPr>
          <p:cNvPr id="15" name="Picture Placeholder 3"/>
          <p:cNvSpPr>
            <a:spLocks noGrp="1"/>
          </p:cNvSpPr>
          <p:nvPr>
            <p:ph type="pic" sz="quarter" idx="23" hasCustomPrompt="1"/>
          </p:nvPr>
        </p:nvSpPr>
        <p:spPr>
          <a:xfrm>
            <a:off x="10711065" y="1410812"/>
            <a:ext cx="1304263" cy="1304262"/>
          </a:xfrm>
          <a:custGeom>
            <a:avLst/>
            <a:gdLst>
              <a:gd name="connsiteX0" fmla="*/ 1090639 w 2181277"/>
              <a:gd name="connsiteY0" fmla="*/ 0 h 2181277"/>
              <a:gd name="connsiteX1" fmla="*/ 1530401 w 2181277"/>
              <a:gd name="connsiteY1" fmla="*/ 181378 h 2181277"/>
              <a:gd name="connsiteX2" fmla="*/ 1999900 w 2181277"/>
              <a:gd name="connsiteY2" fmla="*/ 650877 h 2181277"/>
              <a:gd name="connsiteX3" fmla="*/ 1999900 w 2181277"/>
              <a:gd name="connsiteY3" fmla="*/ 1530401 h 2181277"/>
              <a:gd name="connsiteX4" fmla="*/ 1530401 w 2181277"/>
              <a:gd name="connsiteY4" fmla="*/ 1999900 h 2181277"/>
              <a:gd name="connsiteX5" fmla="*/ 650877 w 2181277"/>
              <a:gd name="connsiteY5" fmla="*/ 1999900 h 2181277"/>
              <a:gd name="connsiteX6" fmla="*/ 181378 w 2181277"/>
              <a:gd name="connsiteY6" fmla="*/ 1530401 h 2181277"/>
              <a:gd name="connsiteX7" fmla="*/ 181378 w 2181277"/>
              <a:gd name="connsiteY7" fmla="*/ 650877 h 2181277"/>
              <a:gd name="connsiteX8" fmla="*/ 650877 w 2181277"/>
              <a:gd name="connsiteY8" fmla="*/ 181378 h 2181277"/>
              <a:gd name="connsiteX9" fmla="*/ 1090639 w 2181277"/>
              <a:gd name="connsiteY9" fmla="*/ 0 h 218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1277" h="2181277">
                <a:moveTo>
                  <a:pt x="1090639" y="0"/>
                </a:moveTo>
                <a:cubicBezTo>
                  <a:pt x="1250061" y="0"/>
                  <a:pt x="1409483" y="60459"/>
                  <a:pt x="1530401" y="181378"/>
                </a:cubicBezTo>
                <a:lnTo>
                  <a:pt x="1999900" y="650877"/>
                </a:lnTo>
                <a:cubicBezTo>
                  <a:pt x="2241737" y="892714"/>
                  <a:pt x="2241737" y="1288564"/>
                  <a:pt x="1999900" y="1530401"/>
                </a:cubicBezTo>
                <a:lnTo>
                  <a:pt x="1530401" y="1999900"/>
                </a:lnTo>
                <a:cubicBezTo>
                  <a:pt x="1288564" y="2241737"/>
                  <a:pt x="892714" y="2241737"/>
                  <a:pt x="650877" y="1999900"/>
                </a:cubicBezTo>
                <a:lnTo>
                  <a:pt x="181378" y="1530401"/>
                </a:lnTo>
                <a:cubicBezTo>
                  <a:pt x="-60459" y="1288564"/>
                  <a:pt x="-60459" y="892714"/>
                  <a:pt x="181378" y="650877"/>
                </a:cubicBezTo>
                <a:lnTo>
                  <a:pt x="650877" y="181378"/>
                </a:lnTo>
                <a:cubicBezTo>
                  <a:pt x="771796" y="60459"/>
                  <a:pt x="931217" y="0"/>
                  <a:pt x="1090639" y="0"/>
                </a:cubicBezTo>
                <a:close/>
              </a:path>
            </a:pathLst>
          </a:custGeom>
          <a:pattFill prst="pct10">
            <a:fgClr>
              <a:schemeClr val="tx1"/>
            </a:fgClr>
            <a:bgClr>
              <a:schemeClr val="bg1"/>
            </a:bgClr>
          </a:pattFill>
        </p:spPr>
        <p:txBody>
          <a:bodyPr wrap="square" anchor="ctr">
            <a:noAutofit/>
          </a:bodyPr>
          <a:lstStyle>
            <a:lvl1pPr algn="ctr">
              <a:defRPr sz="1600" b="0" i="0">
                <a:latin typeface="Titillium" charset="0"/>
                <a:ea typeface="Titillium" charset="0"/>
                <a:cs typeface="Titillium" charset="0"/>
              </a:defRPr>
            </a:lvl1pPr>
          </a:lstStyle>
          <a:p>
            <a:r>
              <a:rPr lang="en-US"/>
              <a:t>Insert Image</a:t>
            </a:r>
          </a:p>
        </p:txBody>
      </p:sp>
      <p:sp>
        <p:nvSpPr>
          <p:cNvPr id="16" name="Picture Placeholder 3"/>
          <p:cNvSpPr>
            <a:spLocks noGrp="1"/>
          </p:cNvSpPr>
          <p:nvPr>
            <p:ph type="pic" sz="quarter" idx="24" hasCustomPrompt="1"/>
          </p:nvPr>
        </p:nvSpPr>
        <p:spPr>
          <a:xfrm>
            <a:off x="5221817" y="193433"/>
            <a:ext cx="5043285" cy="5043281"/>
          </a:xfrm>
          <a:custGeom>
            <a:avLst/>
            <a:gdLst>
              <a:gd name="connsiteX0" fmla="*/ 1090639 w 2181277"/>
              <a:gd name="connsiteY0" fmla="*/ 0 h 2181277"/>
              <a:gd name="connsiteX1" fmla="*/ 1530401 w 2181277"/>
              <a:gd name="connsiteY1" fmla="*/ 181378 h 2181277"/>
              <a:gd name="connsiteX2" fmla="*/ 1999900 w 2181277"/>
              <a:gd name="connsiteY2" fmla="*/ 650877 h 2181277"/>
              <a:gd name="connsiteX3" fmla="*/ 1999900 w 2181277"/>
              <a:gd name="connsiteY3" fmla="*/ 1530401 h 2181277"/>
              <a:gd name="connsiteX4" fmla="*/ 1530401 w 2181277"/>
              <a:gd name="connsiteY4" fmla="*/ 1999900 h 2181277"/>
              <a:gd name="connsiteX5" fmla="*/ 650877 w 2181277"/>
              <a:gd name="connsiteY5" fmla="*/ 1999900 h 2181277"/>
              <a:gd name="connsiteX6" fmla="*/ 181378 w 2181277"/>
              <a:gd name="connsiteY6" fmla="*/ 1530401 h 2181277"/>
              <a:gd name="connsiteX7" fmla="*/ 181378 w 2181277"/>
              <a:gd name="connsiteY7" fmla="*/ 650877 h 2181277"/>
              <a:gd name="connsiteX8" fmla="*/ 650877 w 2181277"/>
              <a:gd name="connsiteY8" fmla="*/ 181378 h 2181277"/>
              <a:gd name="connsiteX9" fmla="*/ 1090639 w 2181277"/>
              <a:gd name="connsiteY9" fmla="*/ 0 h 218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1277" h="2181277">
                <a:moveTo>
                  <a:pt x="1090639" y="0"/>
                </a:moveTo>
                <a:cubicBezTo>
                  <a:pt x="1250061" y="0"/>
                  <a:pt x="1409483" y="60459"/>
                  <a:pt x="1530401" y="181378"/>
                </a:cubicBezTo>
                <a:lnTo>
                  <a:pt x="1999900" y="650877"/>
                </a:lnTo>
                <a:cubicBezTo>
                  <a:pt x="2241737" y="892714"/>
                  <a:pt x="2241737" y="1288564"/>
                  <a:pt x="1999900" y="1530401"/>
                </a:cubicBezTo>
                <a:lnTo>
                  <a:pt x="1530401" y="1999900"/>
                </a:lnTo>
                <a:cubicBezTo>
                  <a:pt x="1288564" y="2241737"/>
                  <a:pt x="892714" y="2241737"/>
                  <a:pt x="650877" y="1999900"/>
                </a:cubicBezTo>
                <a:lnTo>
                  <a:pt x="181378" y="1530401"/>
                </a:lnTo>
                <a:cubicBezTo>
                  <a:pt x="-60459" y="1288564"/>
                  <a:pt x="-60459" y="892714"/>
                  <a:pt x="181378" y="650877"/>
                </a:cubicBezTo>
                <a:lnTo>
                  <a:pt x="650877" y="181378"/>
                </a:lnTo>
                <a:cubicBezTo>
                  <a:pt x="771796" y="60459"/>
                  <a:pt x="931217" y="0"/>
                  <a:pt x="1090639" y="0"/>
                </a:cubicBezTo>
                <a:close/>
              </a:path>
            </a:pathLst>
          </a:custGeom>
          <a:pattFill prst="pct10">
            <a:fgClr>
              <a:schemeClr val="tx1"/>
            </a:fgClr>
            <a:bgClr>
              <a:schemeClr val="bg1"/>
            </a:bgClr>
          </a:pattFill>
          <a:effectLst>
            <a:softEdge rad="317500"/>
          </a:effectLst>
        </p:spPr>
        <p:txBody>
          <a:bodyPr wrap="square" anchor="ctr">
            <a:noAutofit/>
          </a:bodyPr>
          <a:lstStyle>
            <a:lvl1pPr algn="ctr">
              <a:defRPr sz="1600" b="0" i="0">
                <a:latin typeface="Titillium" charset="0"/>
                <a:ea typeface="Titillium" charset="0"/>
                <a:cs typeface="Titillium" charset="0"/>
              </a:defRPr>
            </a:lvl1pPr>
          </a:lstStyle>
          <a:p>
            <a:r>
              <a:rPr lang="en-US"/>
              <a:t>Insert Image</a:t>
            </a:r>
          </a:p>
        </p:txBody>
      </p:sp>
    </p:spTree>
    <p:extLst>
      <p:ext uri="{BB962C8B-B14F-4D97-AF65-F5344CB8AC3E}">
        <p14:creationId xmlns:p14="http://schemas.microsoft.com/office/powerpoint/2010/main" val="195629753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1128">
          <p15:clr>
            <a:srgbClr val="FBAE40"/>
          </p15:clr>
        </p15:guide>
        <p15:guide id="4" pos="6552">
          <p15:clr>
            <a:srgbClr val="FBAE40"/>
          </p15:clr>
        </p15:guide>
        <p15:guide id="5" orient="horz" pos="480">
          <p15:clr>
            <a:srgbClr val="FBAE40"/>
          </p15:clr>
        </p15:guide>
        <p15:guide id="6" orient="horz" pos="384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5_Title Slide">
    <p:spTree>
      <p:nvGrpSpPr>
        <p:cNvPr id="1" name=""/>
        <p:cNvGrpSpPr/>
        <p:nvPr/>
      </p:nvGrpSpPr>
      <p:grpSpPr>
        <a:xfrm>
          <a:off x="0" y="0"/>
          <a:ext cx="0" cy="0"/>
          <a:chOff x="0" y="0"/>
          <a:chExt cx="0" cy="0"/>
        </a:xfrm>
      </p:grpSpPr>
      <p:sp>
        <p:nvSpPr>
          <p:cNvPr id="3" name="Title 64"/>
          <p:cNvSpPr>
            <a:spLocks noGrp="1"/>
          </p:cNvSpPr>
          <p:nvPr>
            <p:ph type="title"/>
          </p:nvPr>
        </p:nvSpPr>
        <p:spPr>
          <a:xfrm>
            <a:off x="1790700" y="1042859"/>
            <a:ext cx="8610600" cy="495486"/>
          </a:xfrm>
          <a:prstGeom prst="rect">
            <a:avLst/>
          </a:prstGeom>
        </p:spPr>
        <p:txBody>
          <a:bodyPr/>
          <a:lstStyle>
            <a:lvl1pPr algn="ctr">
              <a:defRPr sz="3200" b="0" i="0">
                <a:latin typeface="Titillium" charset="0"/>
                <a:ea typeface="Titillium" charset="0"/>
                <a:cs typeface="Titillium" charset="0"/>
              </a:defRPr>
            </a:lvl1pPr>
          </a:lstStyle>
          <a:p>
            <a:r>
              <a:rPr lang="en-US"/>
              <a:t>Click to edit Master title style</a:t>
            </a:r>
          </a:p>
        </p:txBody>
      </p:sp>
      <p:sp>
        <p:nvSpPr>
          <p:cNvPr id="12" name="Picture Placeholder 11"/>
          <p:cNvSpPr>
            <a:spLocks noGrp="1"/>
          </p:cNvSpPr>
          <p:nvPr>
            <p:ph type="pic" sz="quarter" idx="16" hasCustomPrompt="1"/>
          </p:nvPr>
        </p:nvSpPr>
        <p:spPr>
          <a:xfrm>
            <a:off x="8042767" y="2520777"/>
            <a:ext cx="1864712" cy="1816444"/>
          </a:xfrm>
          <a:custGeom>
            <a:avLst/>
            <a:gdLst>
              <a:gd name="connsiteX0" fmla="*/ 920615 w 1864712"/>
              <a:gd name="connsiteY0" fmla="*/ 0 h 1816444"/>
              <a:gd name="connsiteX1" fmla="*/ 944097 w 1864712"/>
              <a:gd name="connsiteY1" fmla="*/ 0 h 1816444"/>
              <a:gd name="connsiteX2" fmla="*/ 954197 w 1864712"/>
              <a:gd name="connsiteY2" fmla="*/ 841 h 1816444"/>
              <a:gd name="connsiteX3" fmla="*/ 1129273 w 1864712"/>
              <a:gd name="connsiteY3" fmla="*/ 7569 h 1816444"/>
              <a:gd name="connsiteX4" fmla="*/ 1340175 w 1864712"/>
              <a:gd name="connsiteY4" fmla="*/ 34479 h 1816444"/>
              <a:gd name="connsiteX5" fmla="*/ 1534157 w 1864712"/>
              <a:gd name="connsiteY5" fmla="*/ 89140 h 1816444"/>
              <a:gd name="connsiteX6" fmla="*/ 1696888 w 1864712"/>
              <a:gd name="connsiteY6" fmla="*/ 179878 h 1816444"/>
              <a:gd name="connsiteX7" fmla="*/ 1843562 w 1864712"/>
              <a:gd name="connsiteY7" fmla="*/ 393731 h 1816444"/>
              <a:gd name="connsiteX8" fmla="*/ 1861776 w 1864712"/>
              <a:gd name="connsiteY8" fmla="*/ 497504 h 1816444"/>
              <a:gd name="connsiteX9" fmla="*/ 1864712 w 1864712"/>
              <a:gd name="connsiteY9" fmla="*/ 519873 h 1816444"/>
              <a:gd name="connsiteX10" fmla="*/ 1864712 w 1864712"/>
              <a:gd name="connsiteY10" fmla="*/ 555865 h 1816444"/>
              <a:gd name="connsiteX11" fmla="*/ 1862381 w 1864712"/>
              <a:gd name="connsiteY11" fmla="*/ 570498 h 1816444"/>
              <a:gd name="connsiteX12" fmla="*/ 1835619 w 1864712"/>
              <a:gd name="connsiteY12" fmla="*/ 738687 h 1816444"/>
              <a:gd name="connsiteX13" fmla="*/ 1758958 w 1864712"/>
              <a:gd name="connsiteY13" fmla="*/ 957670 h 1816444"/>
              <a:gd name="connsiteX14" fmla="*/ 1602616 w 1864712"/>
              <a:gd name="connsiteY14" fmla="*/ 1257131 h 1816444"/>
              <a:gd name="connsiteX15" fmla="*/ 1415454 w 1864712"/>
              <a:gd name="connsiteY15" fmla="*/ 1525056 h 1816444"/>
              <a:gd name="connsiteX16" fmla="*/ 1259544 w 1864712"/>
              <a:gd name="connsiteY16" fmla="*/ 1681976 h 1816444"/>
              <a:gd name="connsiteX17" fmla="*/ 1109589 w 1864712"/>
              <a:gd name="connsiteY17" fmla="*/ 1776163 h 1816444"/>
              <a:gd name="connsiteX18" fmla="*/ 969650 w 1864712"/>
              <a:gd name="connsiteY18" fmla="*/ 1813753 h 1816444"/>
              <a:gd name="connsiteX19" fmla="*/ 945651 w 1864712"/>
              <a:gd name="connsiteY19" fmla="*/ 1816444 h 1816444"/>
              <a:gd name="connsiteX20" fmla="*/ 917508 w 1864712"/>
              <a:gd name="connsiteY20" fmla="*/ 1816444 h 1816444"/>
              <a:gd name="connsiteX21" fmla="*/ 910601 w 1864712"/>
              <a:gd name="connsiteY21" fmla="*/ 1815182 h 1816444"/>
              <a:gd name="connsiteX22" fmla="*/ 869422 w 1864712"/>
              <a:gd name="connsiteY22" fmla="*/ 1810726 h 1816444"/>
              <a:gd name="connsiteX23" fmla="*/ 715583 w 1864712"/>
              <a:gd name="connsiteY23" fmla="*/ 1757914 h 1816444"/>
              <a:gd name="connsiteX24" fmla="*/ 547241 w 1864712"/>
              <a:gd name="connsiteY24" fmla="*/ 1632697 h 1816444"/>
              <a:gd name="connsiteX25" fmla="*/ 396683 w 1864712"/>
              <a:gd name="connsiteY25" fmla="*/ 1461144 h 1816444"/>
              <a:gd name="connsiteX26" fmla="*/ 127077 w 1864712"/>
              <a:gd name="connsiteY26" fmla="*/ 1009051 h 1816444"/>
              <a:gd name="connsiteX27" fmla="*/ 29006 w 1864712"/>
              <a:gd name="connsiteY27" fmla="*/ 744742 h 1816444"/>
              <a:gd name="connsiteX28" fmla="*/ 1295 w 1864712"/>
              <a:gd name="connsiteY28" fmla="*/ 565032 h 1816444"/>
              <a:gd name="connsiteX29" fmla="*/ 0 w 1864712"/>
              <a:gd name="connsiteY29" fmla="*/ 555865 h 1816444"/>
              <a:gd name="connsiteX30" fmla="*/ 0 w 1864712"/>
              <a:gd name="connsiteY30" fmla="*/ 521471 h 1816444"/>
              <a:gd name="connsiteX31" fmla="*/ 1381 w 1864712"/>
              <a:gd name="connsiteY31" fmla="*/ 509950 h 1816444"/>
              <a:gd name="connsiteX32" fmla="*/ 11137 w 1864712"/>
              <a:gd name="connsiteY32" fmla="*/ 427789 h 1816444"/>
              <a:gd name="connsiteX33" fmla="*/ 122847 w 1864712"/>
              <a:gd name="connsiteY33" fmla="*/ 219066 h 1816444"/>
              <a:gd name="connsiteX34" fmla="*/ 265722 w 1864712"/>
              <a:gd name="connsiteY34" fmla="*/ 117649 h 1816444"/>
              <a:gd name="connsiteX35" fmla="*/ 465746 w 1864712"/>
              <a:gd name="connsiteY35" fmla="*/ 47009 h 1816444"/>
              <a:gd name="connsiteX36" fmla="*/ 637369 w 1864712"/>
              <a:gd name="connsiteY36" fmla="*/ 16987 h 1816444"/>
              <a:gd name="connsiteX37" fmla="*/ 776014 w 1864712"/>
              <a:gd name="connsiteY37" fmla="*/ 5046 h 1816444"/>
              <a:gd name="connsiteX38" fmla="*/ 913622 w 1864712"/>
              <a:gd name="connsiteY38" fmla="*/ 841 h 1816444"/>
              <a:gd name="connsiteX39" fmla="*/ 920615 w 1864712"/>
              <a:gd name="connsiteY39" fmla="*/ 0 h 1816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864712" h="1816444">
                <a:moveTo>
                  <a:pt x="920615" y="0"/>
                </a:moveTo>
                <a:cubicBezTo>
                  <a:pt x="928471" y="0"/>
                  <a:pt x="936241" y="0"/>
                  <a:pt x="944097" y="0"/>
                </a:cubicBezTo>
                <a:cubicBezTo>
                  <a:pt x="947464" y="252"/>
                  <a:pt x="950831" y="757"/>
                  <a:pt x="954197" y="841"/>
                </a:cubicBezTo>
                <a:cubicBezTo>
                  <a:pt x="1012556" y="1430"/>
                  <a:pt x="1071001" y="3364"/>
                  <a:pt x="1129273" y="7569"/>
                </a:cubicBezTo>
                <a:cubicBezTo>
                  <a:pt x="1200063" y="12783"/>
                  <a:pt x="1270508" y="21108"/>
                  <a:pt x="1340175" y="34479"/>
                </a:cubicBezTo>
                <a:cubicBezTo>
                  <a:pt x="1406389" y="47261"/>
                  <a:pt x="1471310" y="64416"/>
                  <a:pt x="1534157" y="89140"/>
                </a:cubicBezTo>
                <a:cubicBezTo>
                  <a:pt x="1592429" y="112098"/>
                  <a:pt x="1647421" y="140943"/>
                  <a:pt x="1696888" y="179878"/>
                </a:cubicBezTo>
                <a:cubicBezTo>
                  <a:pt x="1767937" y="235886"/>
                  <a:pt x="1818008" y="306357"/>
                  <a:pt x="1843562" y="393731"/>
                </a:cubicBezTo>
                <a:cubicBezTo>
                  <a:pt x="1853489" y="427621"/>
                  <a:pt x="1859360" y="462269"/>
                  <a:pt x="1861776" y="497504"/>
                </a:cubicBezTo>
                <a:cubicBezTo>
                  <a:pt x="1862295" y="504989"/>
                  <a:pt x="1863676" y="512388"/>
                  <a:pt x="1864712" y="519873"/>
                </a:cubicBezTo>
                <a:cubicBezTo>
                  <a:pt x="1864712" y="531899"/>
                  <a:pt x="1864712" y="543924"/>
                  <a:pt x="1864712" y="555865"/>
                </a:cubicBezTo>
                <a:cubicBezTo>
                  <a:pt x="1863935" y="560743"/>
                  <a:pt x="1862640" y="565536"/>
                  <a:pt x="1862381" y="570498"/>
                </a:cubicBezTo>
                <a:cubicBezTo>
                  <a:pt x="1859360" y="627430"/>
                  <a:pt x="1849691" y="683437"/>
                  <a:pt x="1835619" y="738687"/>
                </a:cubicBezTo>
                <a:cubicBezTo>
                  <a:pt x="1816454" y="813868"/>
                  <a:pt x="1789951" y="886610"/>
                  <a:pt x="1758958" y="957670"/>
                </a:cubicBezTo>
                <a:cubicBezTo>
                  <a:pt x="1713981" y="1061190"/>
                  <a:pt x="1660716" y="1160422"/>
                  <a:pt x="1602616" y="1257131"/>
                </a:cubicBezTo>
                <a:cubicBezTo>
                  <a:pt x="1546329" y="1350728"/>
                  <a:pt x="1485381" y="1441046"/>
                  <a:pt x="1415454" y="1525056"/>
                </a:cubicBezTo>
                <a:cubicBezTo>
                  <a:pt x="1368060" y="1581904"/>
                  <a:pt x="1317039" y="1635220"/>
                  <a:pt x="1259544" y="1681976"/>
                </a:cubicBezTo>
                <a:cubicBezTo>
                  <a:pt x="1213444" y="1719567"/>
                  <a:pt x="1164064" y="1752027"/>
                  <a:pt x="1109589" y="1776163"/>
                </a:cubicBezTo>
                <a:cubicBezTo>
                  <a:pt x="1064871" y="1795925"/>
                  <a:pt x="1018426" y="1809128"/>
                  <a:pt x="969650" y="1813753"/>
                </a:cubicBezTo>
                <a:cubicBezTo>
                  <a:pt x="961621" y="1814509"/>
                  <a:pt x="953679" y="1815519"/>
                  <a:pt x="945651" y="1816444"/>
                </a:cubicBezTo>
                <a:cubicBezTo>
                  <a:pt x="936241" y="1816444"/>
                  <a:pt x="926917" y="1816444"/>
                  <a:pt x="917508" y="1816444"/>
                </a:cubicBezTo>
                <a:cubicBezTo>
                  <a:pt x="915176" y="1816023"/>
                  <a:pt x="912932" y="1815351"/>
                  <a:pt x="910601" y="1815182"/>
                </a:cubicBezTo>
                <a:cubicBezTo>
                  <a:pt x="896875" y="1813669"/>
                  <a:pt x="883062" y="1812828"/>
                  <a:pt x="869422" y="1810726"/>
                </a:cubicBezTo>
                <a:cubicBezTo>
                  <a:pt x="814948" y="1802569"/>
                  <a:pt x="764014" y="1783900"/>
                  <a:pt x="715583" y="1757914"/>
                </a:cubicBezTo>
                <a:cubicBezTo>
                  <a:pt x="653339" y="1724528"/>
                  <a:pt x="598262" y="1681304"/>
                  <a:pt x="547241" y="1632697"/>
                </a:cubicBezTo>
                <a:cubicBezTo>
                  <a:pt x="491904" y="1580054"/>
                  <a:pt x="442264" y="1522281"/>
                  <a:pt x="396683" y="1461144"/>
                </a:cubicBezTo>
                <a:cubicBezTo>
                  <a:pt x="291189" y="1319781"/>
                  <a:pt x="202529" y="1168327"/>
                  <a:pt x="127077" y="1009051"/>
                </a:cubicBezTo>
                <a:cubicBezTo>
                  <a:pt x="86675" y="923780"/>
                  <a:pt x="52575" y="836153"/>
                  <a:pt x="29006" y="744742"/>
                </a:cubicBezTo>
                <a:cubicBezTo>
                  <a:pt x="13727" y="685792"/>
                  <a:pt x="2331" y="626168"/>
                  <a:pt x="1295" y="565032"/>
                </a:cubicBezTo>
                <a:cubicBezTo>
                  <a:pt x="1208" y="561920"/>
                  <a:pt x="431" y="558893"/>
                  <a:pt x="0" y="555865"/>
                </a:cubicBezTo>
                <a:cubicBezTo>
                  <a:pt x="0" y="544429"/>
                  <a:pt x="0" y="532908"/>
                  <a:pt x="0" y="521471"/>
                </a:cubicBezTo>
                <a:cubicBezTo>
                  <a:pt x="518" y="517602"/>
                  <a:pt x="1381" y="513818"/>
                  <a:pt x="1381" y="509950"/>
                </a:cubicBezTo>
                <a:cubicBezTo>
                  <a:pt x="1468" y="482199"/>
                  <a:pt x="5352" y="454868"/>
                  <a:pt x="11137" y="427789"/>
                </a:cubicBezTo>
                <a:cubicBezTo>
                  <a:pt x="28143" y="347395"/>
                  <a:pt x="65006" y="277597"/>
                  <a:pt x="122847" y="219066"/>
                </a:cubicBezTo>
                <a:cubicBezTo>
                  <a:pt x="164544" y="176935"/>
                  <a:pt x="212974" y="144223"/>
                  <a:pt x="265722" y="117649"/>
                </a:cubicBezTo>
                <a:cubicBezTo>
                  <a:pt x="329433" y="85608"/>
                  <a:pt x="396597" y="63575"/>
                  <a:pt x="465746" y="47009"/>
                </a:cubicBezTo>
                <a:cubicBezTo>
                  <a:pt x="522378" y="33554"/>
                  <a:pt x="579614" y="23967"/>
                  <a:pt x="637369" y="16987"/>
                </a:cubicBezTo>
                <a:cubicBezTo>
                  <a:pt x="683468" y="11353"/>
                  <a:pt x="729741" y="7064"/>
                  <a:pt x="776014" y="5046"/>
                </a:cubicBezTo>
                <a:cubicBezTo>
                  <a:pt x="821941" y="2943"/>
                  <a:pt x="867781" y="2186"/>
                  <a:pt x="913622" y="841"/>
                </a:cubicBezTo>
                <a:cubicBezTo>
                  <a:pt x="915953" y="757"/>
                  <a:pt x="918285" y="252"/>
                  <a:pt x="920615" y="0"/>
                </a:cubicBezTo>
                <a:close/>
              </a:path>
            </a:pathLst>
          </a:custGeom>
          <a:pattFill prst="pct10">
            <a:fgClr>
              <a:schemeClr val="tx1"/>
            </a:fgClr>
            <a:bgClr>
              <a:schemeClr val="bg1"/>
            </a:bgClr>
          </a:pattFill>
        </p:spPr>
        <p:txBody>
          <a:bodyPr wrap="square" anchor="ctr">
            <a:noAutofit/>
          </a:bodyPr>
          <a:lstStyle>
            <a:lvl1pPr algn="ctr">
              <a:defRPr sz="1600" b="0" i="0">
                <a:latin typeface="Titillium" charset="0"/>
                <a:ea typeface="Titillium" charset="0"/>
                <a:cs typeface="Titillium" charset="0"/>
              </a:defRPr>
            </a:lvl1pPr>
          </a:lstStyle>
          <a:p>
            <a:r>
              <a:rPr lang="en-US"/>
              <a:t>Insert Image</a:t>
            </a:r>
          </a:p>
        </p:txBody>
      </p:sp>
      <p:sp>
        <p:nvSpPr>
          <p:cNvPr id="4" name="Picture Placeholder 3"/>
          <p:cNvSpPr>
            <a:spLocks noGrp="1"/>
          </p:cNvSpPr>
          <p:nvPr>
            <p:ph type="pic" sz="quarter" idx="12" hasCustomPrompt="1"/>
          </p:nvPr>
        </p:nvSpPr>
        <p:spPr>
          <a:xfrm>
            <a:off x="4930775" y="2293937"/>
            <a:ext cx="2330450" cy="2270125"/>
          </a:xfrm>
          <a:custGeom>
            <a:avLst/>
            <a:gdLst>
              <a:gd name="connsiteX0" fmla="*/ 1148610 w 2330450"/>
              <a:gd name="connsiteY0" fmla="*/ 0 h 2270125"/>
              <a:gd name="connsiteX1" fmla="*/ 1183782 w 2330450"/>
              <a:gd name="connsiteY1" fmla="*/ 0 h 2270125"/>
              <a:gd name="connsiteX2" fmla="*/ 1192414 w 2330450"/>
              <a:gd name="connsiteY2" fmla="*/ 1577 h 2270125"/>
              <a:gd name="connsiteX3" fmla="*/ 1243878 w 2330450"/>
              <a:gd name="connsiteY3" fmla="*/ 7147 h 2270125"/>
              <a:gd name="connsiteX4" fmla="*/ 1436140 w 2330450"/>
              <a:gd name="connsiteY4" fmla="*/ 73149 h 2270125"/>
              <a:gd name="connsiteX5" fmla="*/ 1646528 w 2330450"/>
              <a:gd name="connsiteY5" fmla="*/ 229640 h 2270125"/>
              <a:gd name="connsiteX6" fmla="*/ 1834690 w 2330450"/>
              <a:gd name="connsiteY6" fmla="*/ 444041 h 2270125"/>
              <a:gd name="connsiteX7" fmla="*/ 2171634 w 2330450"/>
              <a:gd name="connsiteY7" fmla="*/ 1009050 h 2270125"/>
              <a:gd name="connsiteX8" fmla="*/ 2294199 w 2330450"/>
              <a:gd name="connsiteY8" fmla="*/ 1339374 h 2270125"/>
              <a:gd name="connsiteX9" fmla="*/ 2328832 w 2330450"/>
              <a:gd name="connsiteY9" fmla="*/ 1563969 h 2270125"/>
              <a:gd name="connsiteX10" fmla="*/ 2330450 w 2330450"/>
              <a:gd name="connsiteY10" fmla="*/ 1575425 h 2270125"/>
              <a:gd name="connsiteX11" fmla="*/ 2330450 w 2330450"/>
              <a:gd name="connsiteY11" fmla="*/ 1618410 h 2270125"/>
              <a:gd name="connsiteX12" fmla="*/ 2328724 w 2330450"/>
              <a:gd name="connsiteY12" fmla="*/ 1632809 h 2270125"/>
              <a:gd name="connsiteX13" fmla="*/ 2316532 w 2330450"/>
              <a:gd name="connsiteY13" fmla="*/ 1735490 h 2270125"/>
              <a:gd name="connsiteX14" fmla="*/ 2176921 w 2330450"/>
              <a:gd name="connsiteY14" fmla="*/ 1996344 h 2270125"/>
              <a:gd name="connsiteX15" fmla="*/ 1998361 w 2330450"/>
              <a:gd name="connsiteY15" fmla="*/ 2123092 h 2270125"/>
              <a:gd name="connsiteX16" fmla="*/ 1748377 w 2330450"/>
              <a:gd name="connsiteY16" fmla="*/ 2211375 h 2270125"/>
              <a:gd name="connsiteX17" fmla="*/ 1533889 w 2330450"/>
              <a:gd name="connsiteY17" fmla="*/ 2248895 h 2270125"/>
              <a:gd name="connsiteX18" fmla="*/ 1360616 w 2330450"/>
              <a:gd name="connsiteY18" fmla="*/ 2263819 h 2270125"/>
              <a:gd name="connsiteX19" fmla="*/ 1188638 w 2330450"/>
              <a:gd name="connsiteY19" fmla="*/ 2269074 h 2270125"/>
              <a:gd name="connsiteX20" fmla="*/ 1179898 w 2330450"/>
              <a:gd name="connsiteY20" fmla="*/ 2270125 h 2270125"/>
              <a:gd name="connsiteX21" fmla="*/ 1150552 w 2330450"/>
              <a:gd name="connsiteY21" fmla="*/ 2270125 h 2270125"/>
              <a:gd name="connsiteX22" fmla="*/ 1137929 w 2330450"/>
              <a:gd name="connsiteY22" fmla="*/ 2269074 h 2270125"/>
              <a:gd name="connsiteX23" fmla="*/ 919125 w 2330450"/>
              <a:gd name="connsiteY23" fmla="*/ 2260666 h 2270125"/>
              <a:gd name="connsiteX24" fmla="*/ 655547 w 2330450"/>
              <a:gd name="connsiteY24" fmla="*/ 2227035 h 2270125"/>
              <a:gd name="connsiteX25" fmla="*/ 413116 w 2330450"/>
              <a:gd name="connsiteY25" fmla="*/ 2158721 h 2270125"/>
              <a:gd name="connsiteX26" fmla="*/ 209741 w 2330450"/>
              <a:gd name="connsiteY26" fmla="*/ 2045320 h 2270125"/>
              <a:gd name="connsiteX27" fmla="*/ 26433 w 2330450"/>
              <a:gd name="connsiteY27" fmla="*/ 1778055 h 2270125"/>
              <a:gd name="connsiteX28" fmla="*/ 3669 w 2330450"/>
              <a:gd name="connsiteY28" fmla="*/ 1648363 h 2270125"/>
              <a:gd name="connsiteX29" fmla="*/ 0 w 2330450"/>
              <a:gd name="connsiteY29" fmla="*/ 1620407 h 2270125"/>
              <a:gd name="connsiteX30" fmla="*/ 0 w 2330450"/>
              <a:gd name="connsiteY30" fmla="*/ 1575425 h 2270125"/>
              <a:gd name="connsiteX31" fmla="*/ 2913 w 2330450"/>
              <a:gd name="connsiteY31" fmla="*/ 1557138 h 2270125"/>
              <a:gd name="connsiteX32" fmla="*/ 36359 w 2330450"/>
              <a:gd name="connsiteY32" fmla="*/ 1346941 h 2270125"/>
              <a:gd name="connsiteX33" fmla="*/ 132167 w 2330450"/>
              <a:gd name="connsiteY33" fmla="*/ 1073265 h 2270125"/>
              <a:gd name="connsiteX34" fmla="*/ 327558 w 2330450"/>
              <a:gd name="connsiteY34" fmla="*/ 699009 h 2270125"/>
              <a:gd name="connsiteX35" fmla="*/ 561466 w 2330450"/>
              <a:gd name="connsiteY35" fmla="*/ 364166 h 2270125"/>
              <a:gd name="connsiteX36" fmla="*/ 756317 w 2330450"/>
              <a:gd name="connsiteY36" fmla="*/ 168053 h 2270125"/>
              <a:gd name="connsiteX37" fmla="*/ 943725 w 2330450"/>
              <a:gd name="connsiteY37" fmla="*/ 50342 h 2270125"/>
              <a:gd name="connsiteX38" fmla="*/ 1118616 w 2330450"/>
              <a:gd name="connsiteY38" fmla="*/ 3364 h 2270125"/>
              <a:gd name="connsiteX39" fmla="*/ 1148610 w 2330450"/>
              <a:gd name="connsiteY39" fmla="*/ 0 h 2270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330450" h="2270125">
                <a:moveTo>
                  <a:pt x="1148610" y="0"/>
                </a:moveTo>
                <a:cubicBezTo>
                  <a:pt x="1160370" y="0"/>
                  <a:pt x="1172022" y="0"/>
                  <a:pt x="1183782" y="0"/>
                </a:cubicBezTo>
                <a:cubicBezTo>
                  <a:pt x="1186696" y="526"/>
                  <a:pt x="1189501" y="1366"/>
                  <a:pt x="1192414" y="1577"/>
                </a:cubicBezTo>
                <a:cubicBezTo>
                  <a:pt x="1209568" y="3468"/>
                  <a:pt x="1226831" y="4520"/>
                  <a:pt x="1243878" y="7147"/>
                </a:cubicBezTo>
                <a:cubicBezTo>
                  <a:pt x="1311957" y="17341"/>
                  <a:pt x="1375613" y="40673"/>
                  <a:pt x="1436140" y="73149"/>
                </a:cubicBezTo>
                <a:cubicBezTo>
                  <a:pt x="1513930" y="114873"/>
                  <a:pt x="1582764" y="168893"/>
                  <a:pt x="1646528" y="229640"/>
                </a:cubicBezTo>
                <a:cubicBezTo>
                  <a:pt x="1715686" y="295432"/>
                  <a:pt x="1777724" y="367634"/>
                  <a:pt x="1834690" y="444041"/>
                </a:cubicBezTo>
                <a:cubicBezTo>
                  <a:pt x="1966533" y="620711"/>
                  <a:pt x="2077337" y="809993"/>
                  <a:pt x="2171634" y="1009050"/>
                </a:cubicBezTo>
                <a:cubicBezTo>
                  <a:pt x="2222127" y="1115619"/>
                  <a:pt x="2264744" y="1225132"/>
                  <a:pt x="2294199" y="1339374"/>
                </a:cubicBezTo>
                <a:cubicBezTo>
                  <a:pt x="2313295" y="1413048"/>
                  <a:pt x="2327537" y="1487563"/>
                  <a:pt x="2328832" y="1563969"/>
                </a:cubicBezTo>
                <a:cubicBezTo>
                  <a:pt x="2328940" y="1567858"/>
                  <a:pt x="2329911" y="1571641"/>
                  <a:pt x="2330450" y="1575425"/>
                </a:cubicBezTo>
                <a:cubicBezTo>
                  <a:pt x="2330450" y="1589718"/>
                  <a:pt x="2330450" y="1604117"/>
                  <a:pt x="2330450" y="1618410"/>
                </a:cubicBezTo>
                <a:cubicBezTo>
                  <a:pt x="2329803" y="1623245"/>
                  <a:pt x="2328724" y="1627974"/>
                  <a:pt x="2328724" y="1632809"/>
                </a:cubicBezTo>
                <a:cubicBezTo>
                  <a:pt x="2328616" y="1667491"/>
                  <a:pt x="2323761" y="1701648"/>
                  <a:pt x="2316532" y="1735490"/>
                </a:cubicBezTo>
                <a:cubicBezTo>
                  <a:pt x="2295278" y="1835964"/>
                  <a:pt x="2249208" y="1923195"/>
                  <a:pt x="2176921" y="1996344"/>
                </a:cubicBezTo>
                <a:cubicBezTo>
                  <a:pt x="2124809" y="2048998"/>
                  <a:pt x="2064283" y="2089881"/>
                  <a:pt x="1998361" y="2123092"/>
                </a:cubicBezTo>
                <a:cubicBezTo>
                  <a:pt x="1918737" y="2163135"/>
                  <a:pt x="1834798" y="2190671"/>
                  <a:pt x="1748377" y="2211375"/>
                </a:cubicBezTo>
                <a:cubicBezTo>
                  <a:pt x="1677601" y="2228191"/>
                  <a:pt x="1606069" y="2240172"/>
                  <a:pt x="1533889" y="2248895"/>
                </a:cubicBezTo>
                <a:cubicBezTo>
                  <a:pt x="1476276" y="2255937"/>
                  <a:pt x="1418446" y="2261297"/>
                  <a:pt x="1360616" y="2263819"/>
                </a:cubicBezTo>
                <a:cubicBezTo>
                  <a:pt x="1303218" y="2266447"/>
                  <a:pt x="1245928" y="2267393"/>
                  <a:pt x="1188638" y="2269074"/>
                </a:cubicBezTo>
                <a:cubicBezTo>
                  <a:pt x="1185725" y="2269179"/>
                  <a:pt x="1182811" y="2269810"/>
                  <a:pt x="1179898" y="2270125"/>
                </a:cubicBezTo>
                <a:cubicBezTo>
                  <a:pt x="1170080" y="2270125"/>
                  <a:pt x="1160370" y="2270125"/>
                  <a:pt x="1150552" y="2270125"/>
                </a:cubicBezTo>
                <a:cubicBezTo>
                  <a:pt x="1146344" y="2269810"/>
                  <a:pt x="1142136" y="2269179"/>
                  <a:pt x="1137929" y="2269074"/>
                </a:cubicBezTo>
                <a:cubicBezTo>
                  <a:pt x="1064994" y="2268338"/>
                  <a:pt x="991952" y="2265921"/>
                  <a:pt x="919125" y="2260666"/>
                </a:cubicBezTo>
                <a:cubicBezTo>
                  <a:pt x="830655" y="2254150"/>
                  <a:pt x="742615" y="2243745"/>
                  <a:pt x="655547" y="2227035"/>
                </a:cubicBezTo>
                <a:cubicBezTo>
                  <a:pt x="572795" y="2211060"/>
                  <a:pt x="491660" y="2189620"/>
                  <a:pt x="413116" y="2158721"/>
                </a:cubicBezTo>
                <a:cubicBezTo>
                  <a:pt x="340289" y="2130029"/>
                  <a:pt x="271562" y="2093980"/>
                  <a:pt x="209741" y="2045320"/>
                </a:cubicBezTo>
                <a:cubicBezTo>
                  <a:pt x="120946" y="1975324"/>
                  <a:pt x="58369" y="1887252"/>
                  <a:pt x="26433" y="1778055"/>
                </a:cubicBezTo>
                <a:cubicBezTo>
                  <a:pt x="14026" y="1735700"/>
                  <a:pt x="6689" y="1692399"/>
                  <a:pt x="3669" y="1648363"/>
                </a:cubicBezTo>
                <a:cubicBezTo>
                  <a:pt x="3021" y="1639009"/>
                  <a:pt x="1295" y="1629761"/>
                  <a:pt x="0" y="1620407"/>
                </a:cubicBezTo>
                <a:cubicBezTo>
                  <a:pt x="0" y="1605378"/>
                  <a:pt x="0" y="1590349"/>
                  <a:pt x="0" y="1575425"/>
                </a:cubicBezTo>
                <a:cubicBezTo>
                  <a:pt x="971" y="1569329"/>
                  <a:pt x="2590" y="1563339"/>
                  <a:pt x="2913" y="1557138"/>
                </a:cubicBezTo>
                <a:cubicBezTo>
                  <a:pt x="6689" y="1485986"/>
                  <a:pt x="18773" y="1415991"/>
                  <a:pt x="36359" y="1346941"/>
                </a:cubicBezTo>
                <a:cubicBezTo>
                  <a:pt x="60311" y="1252983"/>
                  <a:pt x="93434" y="1162073"/>
                  <a:pt x="132167" y="1073265"/>
                </a:cubicBezTo>
                <a:cubicBezTo>
                  <a:pt x="188378" y="943889"/>
                  <a:pt x="254947" y="819873"/>
                  <a:pt x="327558" y="699009"/>
                </a:cubicBezTo>
                <a:cubicBezTo>
                  <a:pt x="397903" y="582035"/>
                  <a:pt x="474074" y="469159"/>
                  <a:pt x="561466" y="364166"/>
                </a:cubicBezTo>
                <a:cubicBezTo>
                  <a:pt x="620698" y="293120"/>
                  <a:pt x="684462" y="226487"/>
                  <a:pt x="756317" y="168053"/>
                </a:cubicBezTo>
                <a:cubicBezTo>
                  <a:pt x="813931" y="121073"/>
                  <a:pt x="875645" y="80506"/>
                  <a:pt x="943725" y="50342"/>
                </a:cubicBezTo>
                <a:cubicBezTo>
                  <a:pt x="999612" y="25644"/>
                  <a:pt x="1057658" y="9144"/>
                  <a:pt x="1118616" y="3364"/>
                </a:cubicBezTo>
                <a:cubicBezTo>
                  <a:pt x="1128650" y="2418"/>
                  <a:pt x="1138576" y="1156"/>
                  <a:pt x="1148610" y="0"/>
                </a:cubicBezTo>
                <a:close/>
              </a:path>
            </a:pathLst>
          </a:custGeom>
          <a:pattFill prst="pct10">
            <a:fgClr>
              <a:schemeClr val="tx1"/>
            </a:fgClr>
            <a:bgClr>
              <a:schemeClr val="bg1"/>
            </a:bgClr>
          </a:pattFill>
        </p:spPr>
        <p:txBody>
          <a:bodyPr wrap="square" anchor="ctr">
            <a:noAutofit/>
          </a:bodyPr>
          <a:lstStyle>
            <a:lvl1pPr algn="ctr">
              <a:defRPr sz="1600" b="0" i="0">
                <a:latin typeface="Titillium" charset="0"/>
                <a:ea typeface="Titillium" charset="0"/>
                <a:cs typeface="Titillium" charset="0"/>
              </a:defRPr>
            </a:lvl1pPr>
          </a:lstStyle>
          <a:p>
            <a:r>
              <a:rPr lang="en-US"/>
              <a:t>Insert Image</a:t>
            </a:r>
          </a:p>
        </p:txBody>
      </p:sp>
      <p:sp>
        <p:nvSpPr>
          <p:cNvPr id="10" name="Picture Placeholder 9"/>
          <p:cNvSpPr>
            <a:spLocks noGrp="1"/>
          </p:cNvSpPr>
          <p:nvPr>
            <p:ph type="pic" sz="quarter" idx="15" hasCustomPrompt="1"/>
          </p:nvPr>
        </p:nvSpPr>
        <p:spPr>
          <a:xfrm>
            <a:off x="2284521" y="2520777"/>
            <a:ext cx="1864712" cy="1816444"/>
          </a:xfrm>
          <a:custGeom>
            <a:avLst/>
            <a:gdLst>
              <a:gd name="connsiteX0" fmla="*/ 920616 w 1864712"/>
              <a:gd name="connsiteY0" fmla="*/ 0 h 1816444"/>
              <a:gd name="connsiteX1" fmla="*/ 944097 w 1864712"/>
              <a:gd name="connsiteY1" fmla="*/ 0 h 1816444"/>
              <a:gd name="connsiteX2" fmla="*/ 954197 w 1864712"/>
              <a:gd name="connsiteY2" fmla="*/ 841 h 1816444"/>
              <a:gd name="connsiteX3" fmla="*/ 1129273 w 1864712"/>
              <a:gd name="connsiteY3" fmla="*/ 7569 h 1816444"/>
              <a:gd name="connsiteX4" fmla="*/ 1340176 w 1864712"/>
              <a:gd name="connsiteY4" fmla="*/ 34479 h 1816444"/>
              <a:gd name="connsiteX5" fmla="*/ 1534157 w 1864712"/>
              <a:gd name="connsiteY5" fmla="*/ 89140 h 1816444"/>
              <a:gd name="connsiteX6" fmla="*/ 1696888 w 1864712"/>
              <a:gd name="connsiteY6" fmla="*/ 179878 h 1816444"/>
              <a:gd name="connsiteX7" fmla="*/ 1843562 w 1864712"/>
              <a:gd name="connsiteY7" fmla="*/ 393731 h 1816444"/>
              <a:gd name="connsiteX8" fmla="*/ 1861776 w 1864712"/>
              <a:gd name="connsiteY8" fmla="*/ 497504 h 1816444"/>
              <a:gd name="connsiteX9" fmla="*/ 1864712 w 1864712"/>
              <a:gd name="connsiteY9" fmla="*/ 519873 h 1816444"/>
              <a:gd name="connsiteX10" fmla="*/ 1864712 w 1864712"/>
              <a:gd name="connsiteY10" fmla="*/ 555865 h 1816444"/>
              <a:gd name="connsiteX11" fmla="*/ 1862381 w 1864712"/>
              <a:gd name="connsiteY11" fmla="*/ 570498 h 1816444"/>
              <a:gd name="connsiteX12" fmla="*/ 1835619 w 1864712"/>
              <a:gd name="connsiteY12" fmla="*/ 738687 h 1816444"/>
              <a:gd name="connsiteX13" fmla="*/ 1758959 w 1864712"/>
              <a:gd name="connsiteY13" fmla="*/ 957670 h 1816444"/>
              <a:gd name="connsiteX14" fmla="*/ 1602616 w 1864712"/>
              <a:gd name="connsiteY14" fmla="*/ 1257131 h 1816444"/>
              <a:gd name="connsiteX15" fmla="*/ 1415455 w 1864712"/>
              <a:gd name="connsiteY15" fmla="*/ 1525056 h 1816444"/>
              <a:gd name="connsiteX16" fmla="*/ 1259544 w 1864712"/>
              <a:gd name="connsiteY16" fmla="*/ 1681976 h 1816444"/>
              <a:gd name="connsiteX17" fmla="*/ 1109590 w 1864712"/>
              <a:gd name="connsiteY17" fmla="*/ 1776163 h 1816444"/>
              <a:gd name="connsiteX18" fmla="*/ 969650 w 1864712"/>
              <a:gd name="connsiteY18" fmla="*/ 1813753 h 1816444"/>
              <a:gd name="connsiteX19" fmla="*/ 945651 w 1864712"/>
              <a:gd name="connsiteY19" fmla="*/ 1816444 h 1816444"/>
              <a:gd name="connsiteX20" fmla="*/ 917508 w 1864712"/>
              <a:gd name="connsiteY20" fmla="*/ 1816444 h 1816444"/>
              <a:gd name="connsiteX21" fmla="*/ 910601 w 1864712"/>
              <a:gd name="connsiteY21" fmla="*/ 1815182 h 1816444"/>
              <a:gd name="connsiteX22" fmla="*/ 869422 w 1864712"/>
              <a:gd name="connsiteY22" fmla="*/ 1810726 h 1816444"/>
              <a:gd name="connsiteX23" fmla="*/ 715583 w 1864712"/>
              <a:gd name="connsiteY23" fmla="*/ 1757914 h 1816444"/>
              <a:gd name="connsiteX24" fmla="*/ 547241 w 1864712"/>
              <a:gd name="connsiteY24" fmla="*/ 1632697 h 1816444"/>
              <a:gd name="connsiteX25" fmla="*/ 396683 w 1864712"/>
              <a:gd name="connsiteY25" fmla="*/ 1461144 h 1816444"/>
              <a:gd name="connsiteX26" fmla="*/ 127077 w 1864712"/>
              <a:gd name="connsiteY26" fmla="*/ 1009051 h 1816444"/>
              <a:gd name="connsiteX27" fmla="*/ 29006 w 1864712"/>
              <a:gd name="connsiteY27" fmla="*/ 744742 h 1816444"/>
              <a:gd name="connsiteX28" fmla="*/ 1295 w 1864712"/>
              <a:gd name="connsiteY28" fmla="*/ 565032 h 1816444"/>
              <a:gd name="connsiteX29" fmla="*/ 0 w 1864712"/>
              <a:gd name="connsiteY29" fmla="*/ 555865 h 1816444"/>
              <a:gd name="connsiteX30" fmla="*/ 0 w 1864712"/>
              <a:gd name="connsiteY30" fmla="*/ 521471 h 1816444"/>
              <a:gd name="connsiteX31" fmla="*/ 1381 w 1864712"/>
              <a:gd name="connsiteY31" fmla="*/ 509950 h 1816444"/>
              <a:gd name="connsiteX32" fmla="*/ 11137 w 1864712"/>
              <a:gd name="connsiteY32" fmla="*/ 427789 h 1816444"/>
              <a:gd name="connsiteX33" fmla="*/ 122847 w 1864712"/>
              <a:gd name="connsiteY33" fmla="*/ 219066 h 1816444"/>
              <a:gd name="connsiteX34" fmla="*/ 265722 w 1864712"/>
              <a:gd name="connsiteY34" fmla="*/ 117649 h 1816444"/>
              <a:gd name="connsiteX35" fmla="*/ 465747 w 1864712"/>
              <a:gd name="connsiteY35" fmla="*/ 47009 h 1816444"/>
              <a:gd name="connsiteX36" fmla="*/ 637369 w 1864712"/>
              <a:gd name="connsiteY36" fmla="*/ 16987 h 1816444"/>
              <a:gd name="connsiteX37" fmla="*/ 776014 w 1864712"/>
              <a:gd name="connsiteY37" fmla="*/ 5046 h 1816444"/>
              <a:gd name="connsiteX38" fmla="*/ 913622 w 1864712"/>
              <a:gd name="connsiteY38" fmla="*/ 841 h 1816444"/>
              <a:gd name="connsiteX39" fmla="*/ 920616 w 1864712"/>
              <a:gd name="connsiteY39" fmla="*/ 0 h 1816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864712" h="1816444">
                <a:moveTo>
                  <a:pt x="920616" y="0"/>
                </a:moveTo>
                <a:cubicBezTo>
                  <a:pt x="928471" y="0"/>
                  <a:pt x="936241" y="0"/>
                  <a:pt x="944097" y="0"/>
                </a:cubicBezTo>
                <a:cubicBezTo>
                  <a:pt x="947464" y="252"/>
                  <a:pt x="950831" y="757"/>
                  <a:pt x="954197" y="841"/>
                </a:cubicBezTo>
                <a:cubicBezTo>
                  <a:pt x="1012556" y="1430"/>
                  <a:pt x="1071001" y="3364"/>
                  <a:pt x="1129273" y="7569"/>
                </a:cubicBezTo>
                <a:cubicBezTo>
                  <a:pt x="1200063" y="12783"/>
                  <a:pt x="1270508" y="21108"/>
                  <a:pt x="1340176" y="34479"/>
                </a:cubicBezTo>
                <a:cubicBezTo>
                  <a:pt x="1406390" y="47261"/>
                  <a:pt x="1471310" y="64416"/>
                  <a:pt x="1534157" y="89140"/>
                </a:cubicBezTo>
                <a:cubicBezTo>
                  <a:pt x="1592430" y="112098"/>
                  <a:pt x="1647422" y="140943"/>
                  <a:pt x="1696888" y="179878"/>
                </a:cubicBezTo>
                <a:cubicBezTo>
                  <a:pt x="1767937" y="235886"/>
                  <a:pt x="1818008" y="306357"/>
                  <a:pt x="1843562" y="393731"/>
                </a:cubicBezTo>
                <a:cubicBezTo>
                  <a:pt x="1853489" y="427621"/>
                  <a:pt x="1859360" y="462269"/>
                  <a:pt x="1861776" y="497504"/>
                </a:cubicBezTo>
                <a:cubicBezTo>
                  <a:pt x="1862295" y="504989"/>
                  <a:pt x="1863676" y="512388"/>
                  <a:pt x="1864712" y="519873"/>
                </a:cubicBezTo>
                <a:cubicBezTo>
                  <a:pt x="1864712" y="531899"/>
                  <a:pt x="1864712" y="543924"/>
                  <a:pt x="1864712" y="555865"/>
                </a:cubicBezTo>
                <a:cubicBezTo>
                  <a:pt x="1863935" y="560743"/>
                  <a:pt x="1862640" y="565536"/>
                  <a:pt x="1862381" y="570498"/>
                </a:cubicBezTo>
                <a:cubicBezTo>
                  <a:pt x="1859360" y="627430"/>
                  <a:pt x="1849691" y="683437"/>
                  <a:pt x="1835619" y="738687"/>
                </a:cubicBezTo>
                <a:cubicBezTo>
                  <a:pt x="1816454" y="813868"/>
                  <a:pt x="1789951" y="886610"/>
                  <a:pt x="1758959" y="957670"/>
                </a:cubicBezTo>
                <a:cubicBezTo>
                  <a:pt x="1713981" y="1061190"/>
                  <a:pt x="1660716" y="1160422"/>
                  <a:pt x="1602616" y="1257131"/>
                </a:cubicBezTo>
                <a:cubicBezTo>
                  <a:pt x="1546330" y="1350728"/>
                  <a:pt x="1485381" y="1441046"/>
                  <a:pt x="1415455" y="1525056"/>
                </a:cubicBezTo>
                <a:cubicBezTo>
                  <a:pt x="1368060" y="1581904"/>
                  <a:pt x="1317039" y="1635220"/>
                  <a:pt x="1259544" y="1681976"/>
                </a:cubicBezTo>
                <a:cubicBezTo>
                  <a:pt x="1213444" y="1719567"/>
                  <a:pt x="1164064" y="1752027"/>
                  <a:pt x="1109590" y="1776163"/>
                </a:cubicBezTo>
                <a:cubicBezTo>
                  <a:pt x="1064872" y="1795925"/>
                  <a:pt x="1018426" y="1809128"/>
                  <a:pt x="969650" y="1813753"/>
                </a:cubicBezTo>
                <a:cubicBezTo>
                  <a:pt x="961622" y="1814509"/>
                  <a:pt x="953679" y="1815519"/>
                  <a:pt x="945651" y="1816444"/>
                </a:cubicBezTo>
                <a:cubicBezTo>
                  <a:pt x="936241" y="1816444"/>
                  <a:pt x="926918" y="1816444"/>
                  <a:pt x="917508" y="1816444"/>
                </a:cubicBezTo>
                <a:cubicBezTo>
                  <a:pt x="915176" y="1816023"/>
                  <a:pt x="912932" y="1815351"/>
                  <a:pt x="910601" y="1815182"/>
                </a:cubicBezTo>
                <a:cubicBezTo>
                  <a:pt x="896875" y="1813669"/>
                  <a:pt x="883062" y="1812828"/>
                  <a:pt x="869422" y="1810726"/>
                </a:cubicBezTo>
                <a:cubicBezTo>
                  <a:pt x="814948" y="1802569"/>
                  <a:pt x="764014" y="1783900"/>
                  <a:pt x="715583" y="1757914"/>
                </a:cubicBezTo>
                <a:cubicBezTo>
                  <a:pt x="653340" y="1724528"/>
                  <a:pt x="598262" y="1681304"/>
                  <a:pt x="547241" y="1632697"/>
                </a:cubicBezTo>
                <a:cubicBezTo>
                  <a:pt x="491904" y="1580054"/>
                  <a:pt x="442264" y="1522281"/>
                  <a:pt x="396683" y="1461144"/>
                </a:cubicBezTo>
                <a:cubicBezTo>
                  <a:pt x="291189" y="1319781"/>
                  <a:pt x="202529" y="1168327"/>
                  <a:pt x="127077" y="1009051"/>
                </a:cubicBezTo>
                <a:cubicBezTo>
                  <a:pt x="86675" y="923780"/>
                  <a:pt x="52575" y="836153"/>
                  <a:pt x="29006" y="744742"/>
                </a:cubicBezTo>
                <a:cubicBezTo>
                  <a:pt x="13727" y="685792"/>
                  <a:pt x="2331" y="626168"/>
                  <a:pt x="1295" y="565032"/>
                </a:cubicBezTo>
                <a:cubicBezTo>
                  <a:pt x="1208" y="561920"/>
                  <a:pt x="431" y="558893"/>
                  <a:pt x="0" y="555865"/>
                </a:cubicBezTo>
                <a:cubicBezTo>
                  <a:pt x="0" y="544429"/>
                  <a:pt x="0" y="532908"/>
                  <a:pt x="0" y="521471"/>
                </a:cubicBezTo>
                <a:cubicBezTo>
                  <a:pt x="518" y="517602"/>
                  <a:pt x="1381" y="513818"/>
                  <a:pt x="1381" y="509950"/>
                </a:cubicBezTo>
                <a:cubicBezTo>
                  <a:pt x="1468" y="482199"/>
                  <a:pt x="5352" y="454868"/>
                  <a:pt x="11137" y="427789"/>
                </a:cubicBezTo>
                <a:cubicBezTo>
                  <a:pt x="28143" y="347395"/>
                  <a:pt x="65006" y="277597"/>
                  <a:pt x="122847" y="219066"/>
                </a:cubicBezTo>
                <a:cubicBezTo>
                  <a:pt x="164544" y="176935"/>
                  <a:pt x="212974" y="144223"/>
                  <a:pt x="265722" y="117649"/>
                </a:cubicBezTo>
                <a:cubicBezTo>
                  <a:pt x="329433" y="85608"/>
                  <a:pt x="396597" y="63575"/>
                  <a:pt x="465747" y="47009"/>
                </a:cubicBezTo>
                <a:cubicBezTo>
                  <a:pt x="522378" y="33554"/>
                  <a:pt x="579614" y="23967"/>
                  <a:pt x="637369" y="16987"/>
                </a:cubicBezTo>
                <a:cubicBezTo>
                  <a:pt x="683468" y="11353"/>
                  <a:pt x="729741" y="7064"/>
                  <a:pt x="776014" y="5046"/>
                </a:cubicBezTo>
                <a:cubicBezTo>
                  <a:pt x="821941" y="2943"/>
                  <a:pt x="867782" y="2186"/>
                  <a:pt x="913622" y="841"/>
                </a:cubicBezTo>
                <a:cubicBezTo>
                  <a:pt x="915953" y="757"/>
                  <a:pt x="918285" y="252"/>
                  <a:pt x="920616" y="0"/>
                </a:cubicBezTo>
                <a:close/>
              </a:path>
            </a:pathLst>
          </a:custGeom>
          <a:pattFill prst="pct10">
            <a:fgClr>
              <a:schemeClr val="tx1"/>
            </a:fgClr>
            <a:bgClr>
              <a:schemeClr val="bg1"/>
            </a:bgClr>
          </a:pattFill>
        </p:spPr>
        <p:txBody>
          <a:bodyPr wrap="square" anchor="ctr">
            <a:noAutofit/>
          </a:bodyPr>
          <a:lstStyle>
            <a:lvl1pPr algn="ctr">
              <a:defRPr sz="1600" b="0" i="0">
                <a:latin typeface="Titillium" charset="0"/>
                <a:ea typeface="Titillium" charset="0"/>
                <a:cs typeface="Titillium" charset="0"/>
              </a:defRPr>
            </a:lvl1pPr>
          </a:lstStyle>
          <a:p>
            <a:r>
              <a:rPr lang="en-US"/>
              <a:t>Insert Image</a:t>
            </a:r>
          </a:p>
        </p:txBody>
      </p:sp>
    </p:spTree>
    <p:extLst>
      <p:ext uri="{BB962C8B-B14F-4D97-AF65-F5344CB8AC3E}">
        <p14:creationId xmlns:p14="http://schemas.microsoft.com/office/powerpoint/2010/main" val="138409582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1128">
          <p15:clr>
            <a:srgbClr val="FBAE40"/>
          </p15:clr>
        </p15:guide>
        <p15:guide id="4" pos="6552">
          <p15:clr>
            <a:srgbClr val="FBAE40"/>
          </p15:clr>
        </p15:guide>
        <p15:guide id="5" orient="horz" pos="480">
          <p15:clr>
            <a:srgbClr val="FBAE40"/>
          </p15:clr>
        </p15:guide>
        <p15:guide id="6" orient="horz" pos="384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9_Title Slide">
    <p:spTree>
      <p:nvGrpSpPr>
        <p:cNvPr id="1" name=""/>
        <p:cNvGrpSpPr/>
        <p:nvPr/>
      </p:nvGrpSpPr>
      <p:grpSpPr>
        <a:xfrm>
          <a:off x="0" y="0"/>
          <a:ext cx="0" cy="0"/>
          <a:chOff x="0" y="0"/>
          <a:chExt cx="0" cy="0"/>
        </a:xfrm>
      </p:grpSpPr>
      <p:sp>
        <p:nvSpPr>
          <p:cNvPr id="3" name="Title 64"/>
          <p:cNvSpPr>
            <a:spLocks noGrp="1"/>
          </p:cNvSpPr>
          <p:nvPr>
            <p:ph type="title"/>
          </p:nvPr>
        </p:nvSpPr>
        <p:spPr>
          <a:xfrm>
            <a:off x="1790700" y="1042859"/>
            <a:ext cx="8610600" cy="495486"/>
          </a:xfrm>
          <a:prstGeom prst="rect">
            <a:avLst/>
          </a:prstGeom>
        </p:spPr>
        <p:txBody>
          <a:bodyPr/>
          <a:lstStyle>
            <a:lvl1pPr algn="ctr">
              <a:defRPr sz="3200" b="0" i="0">
                <a:latin typeface="Titillium" charset="0"/>
                <a:ea typeface="Titillium" charset="0"/>
                <a:cs typeface="Titillium" charset="0"/>
              </a:defRPr>
            </a:lvl1pPr>
          </a:lstStyle>
          <a:p>
            <a:r>
              <a:rPr lang="en-US"/>
              <a:t>Click to edit Master title style</a:t>
            </a:r>
          </a:p>
        </p:txBody>
      </p:sp>
      <p:sp>
        <p:nvSpPr>
          <p:cNvPr id="12" name="Picture Placeholder 11"/>
          <p:cNvSpPr>
            <a:spLocks noGrp="1"/>
          </p:cNvSpPr>
          <p:nvPr>
            <p:ph type="pic" sz="quarter" idx="16" hasCustomPrompt="1"/>
          </p:nvPr>
        </p:nvSpPr>
        <p:spPr>
          <a:xfrm>
            <a:off x="6185204" y="2603343"/>
            <a:ext cx="1695193" cy="1651313"/>
          </a:xfrm>
          <a:custGeom>
            <a:avLst/>
            <a:gdLst>
              <a:gd name="connsiteX0" fmla="*/ 920615 w 1864712"/>
              <a:gd name="connsiteY0" fmla="*/ 0 h 1816444"/>
              <a:gd name="connsiteX1" fmla="*/ 944097 w 1864712"/>
              <a:gd name="connsiteY1" fmla="*/ 0 h 1816444"/>
              <a:gd name="connsiteX2" fmla="*/ 954197 w 1864712"/>
              <a:gd name="connsiteY2" fmla="*/ 841 h 1816444"/>
              <a:gd name="connsiteX3" fmla="*/ 1129273 w 1864712"/>
              <a:gd name="connsiteY3" fmla="*/ 7569 h 1816444"/>
              <a:gd name="connsiteX4" fmla="*/ 1340175 w 1864712"/>
              <a:gd name="connsiteY4" fmla="*/ 34479 h 1816444"/>
              <a:gd name="connsiteX5" fmla="*/ 1534157 w 1864712"/>
              <a:gd name="connsiteY5" fmla="*/ 89140 h 1816444"/>
              <a:gd name="connsiteX6" fmla="*/ 1696888 w 1864712"/>
              <a:gd name="connsiteY6" fmla="*/ 179878 h 1816444"/>
              <a:gd name="connsiteX7" fmla="*/ 1843562 w 1864712"/>
              <a:gd name="connsiteY7" fmla="*/ 393731 h 1816444"/>
              <a:gd name="connsiteX8" fmla="*/ 1861776 w 1864712"/>
              <a:gd name="connsiteY8" fmla="*/ 497504 h 1816444"/>
              <a:gd name="connsiteX9" fmla="*/ 1864712 w 1864712"/>
              <a:gd name="connsiteY9" fmla="*/ 519873 h 1816444"/>
              <a:gd name="connsiteX10" fmla="*/ 1864712 w 1864712"/>
              <a:gd name="connsiteY10" fmla="*/ 555865 h 1816444"/>
              <a:gd name="connsiteX11" fmla="*/ 1862381 w 1864712"/>
              <a:gd name="connsiteY11" fmla="*/ 570498 h 1816444"/>
              <a:gd name="connsiteX12" fmla="*/ 1835619 w 1864712"/>
              <a:gd name="connsiteY12" fmla="*/ 738687 h 1816444"/>
              <a:gd name="connsiteX13" fmla="*/ 1758958 w 1864712"/>
              <a:gd name="connsiteY13" fmla="*/ 957670 h 1816444"/>
              <a:gd name="connsiteX14" fmla="*/ 1602616 w 1864712"/>
              <a:gd name="connsiteY14" fmla="*/ 1257131 h 1816444"/>
              <a:gd name="connsiteX15" fmla="*/ 1415454 w 1864712"/>
              <a:gd name="connsiteY15" fmla="*/ 1525056 h 1816444"/>
              <a:gd name="connsiteX16" fmla="*/ 1259544 w 1864712"/>
              <a:gd name="connsiteY16" fmla="*/ 1681976 h 1816444"/>
              <a:gd name="connsiteX17" fmla="*/ 1109589 w 1864712"/>
              <a:gd name="connsiteY17" fmla="*/ 1776163 h 1816444"/>
              <a:gd name="connsiteX18" fmla="*/ 969650 w 1864712"/>
              <a:gd name="connsiteY18" fmla="*/ 1813753 h 1816444"/>
              <a:gd name="connsiteX19" fmla="*/ 945651 w 1864712"/>
              <a:gd name="connsiteY19" fmla="*/ 1816444 h 1816444"/>
              <a:gd name="connsiteX20" fmla="*/ 917508 w 1864712"/>
              <a:gd name="connsiteY20" fmla="*/ 1816444 h 1816444"/>
              <a:gd name="connsiteX21" fmla="*/ 910601 w 1864712"/>
              <a:gd name="connsiteY21" fmla="*/ 1815182 h 1816444"/>
              <a:gd name="connsiteX22" fmla="*/ 869422 w 1864712"/>
              <a:gd name="connsiteY22" fmla="*/ 1810726 h 1816444"/>
              <a:gd name="connsiteX23" fmla="*/ 715583 w 1864712"/>
              <a:gd name="connsiteY23" fmla="*/ 1757914 h 1816444"/>
              <a:gd name="connsiteX24" fmla="*/ 547241 w 1864712"/>
              <a:gd name="connsiteY24" fmla="*/ 1632697 h 1816444"/>
              <a:gd name="connsiteX25" fmla="*/ 396683 w 1864712"/>
              <a:gd name="connsiteY25" fmla="*/ 1461144 h 1816444"/>
              <a:gd name="connsiteX26" fmla="*/ 127077 w 1864712"/>
              <a:gd name="connsiteY26" fmla="*/ 1009051 h 1816444"/>
              <a:gd name="connsiteX27" fmla="*/ 29006 w 1864712"/>
              <a:gd name="connsiteY27" fmla="*/ 744742 h 1816444"/>
              <a:gd name="connsiteX28" fmla="*/ 1295 w 1864712"/>
              <a:gd name="connsiteY28" fmla="*/ 565032 h 1816444"/>
              <a:gd name="connsiteX29" fmla="*/ 0 w 1864712"/>
              <a:gd name="connsiteY29" fmla="*/ 555865 h 1816444"/>
              <a:gd name="connsiteX30" fmla="*/ 0 w 1864712"/>
              <a:gd name="connsiteY30" fmla="*/ 521471 h 1816444"/>
              <a:gd name="connsiteX31" fmla="*/ 1381 w 1864712"/>
              <a:gd name="connsiteY31" fmla="*/ 509950 h 1816444"/>
              <a:gd name="connsiteX32" fmla="*/ 11137 w 1864712"/>
              <a:gd name="connsiteY32" fmla="*/ 427789 h 1816444"/>
              <a:gd name="connsiteX33" fmla="*/ 122847 w 1864712"/>
              <a:gd name="connsiteY33" fmla="*/ 219066 h 1816444"/>
              <a:gd name="connsiteX34" fmla="*/ 265722 w 1864712"/>
              <a:gd name="connsiteY34" fmla="*/ 117649 h 1816444"/>
              <a:gd name="connsiteX35" fmla="*/ 465746 w 1864712"/>
              <a:gd name="connsiteY35" fmla="*/ 47009 h 1816444"/>
              <a:gd name="connsiteX36" fmla="*/ 637369 w 1864712"/>
              <a:gd name="connsiteY36" fmla="*/ 16987 h 1816444"/>
              <a:gd name="connsiteX37" fmla="*/ 776014 w 1864712"/>
              <a:gd name="connsiteY37" fmla="*/ 5046 h 1816444"/>
              <a:gd name="connsiteX38" fmla="*/ 913622 w 1864712"/>
              <a:gd name="connsiteY38" fmla="*/ 841 h 1816444"/>
              <a:gd name="connsiteX39" fmla="*/ 920615 w 1864712"/>
              <a:gd name="connsiteY39" fmla="*/ 0 h 1816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864712" h="1816444">
                <a:moveTo>
                  <a:pt x="920615" y="0"/>
                </a:moveTo>
                <a:cubicBezTo>
                  <a:pt x="928471" y="0"/>
                  <a:pt x="936241" y="0"/>
                  <a:pt x="944097" y="0"/>
                </a:cubicBezTo>
                <a:cubicBezTo>
                  <a:pt x="947464" y="252"/>
                  <a:pt x="950831" y="757"/>
                  <a:pt x="954197" y="841"/>
                </a:cubicBezTo>
                <a:cubicBezTo>
                  <a:pt x="1012556" y="1430"/>
                  <a:pt x="1071001" y="3364"/>
                  <a:pt x="1129273" y="7569"/>
                </a:cubicBezTo>
                <a:cubicBezTo>
                  <a:pt x="1200063" y="12783"/>
                  <a:pt x="1270508" y="21108"/>
                  <a:pt x="1340175" y="34479"/>
                </a:cubicBezTo>
                <a:cubicBezTo>
                  <a:pt x="1406389" y="47261"/>
                  <a:pt x="1471310" y="64416"/>
                  <a:pt x="1534157" y="89140"/>
                </a:cubicBezTo>
                <a:cubicBezTo>
                  <a:pt x="1592429" y="112098"/>
                  <a:pt x="1647421" y="140943"/>
                  <a:pt x="1696888" y="179878"/>
                </a:cubicBezTo>
                <a:cubicBezTo>
                  <a:pt x="1767937" y="235886"/>
                  <a:pt x="1818008" y="306357"/>
                  <a:pt x="1843562" y="393731"/>
                </a:cubicBezTo>
                <a:cubicBezTo>
                  <a:pt x="1853489" y="427621"/>
                  <a:pt x="1859360" y="462269"/>
                  <a:pt x="1861776" y="497504"/>
                </a:cubicBezTo>
                <a:cubicBezTo>
                  <a:pt x="1862295" y="504989"/>
                  <a:pt x="1863676" y="512388"/>
                  <a:pt x="1864712" y="519873"/>
                </a:cubicBezTo>
                <a:cubicBezTo>
                  <a:pt x="1864712" y="531899"/>
                  <a:pt x="1864712" y="543924"/>
                  <a:pt x="1864712" y="555865"/>
                </a:cubicBezTo>
                <a:cubicBezTo>
                  <a:pt x="1863935" y="560743"/>
                  <a:pt x="1862640" y="565536"/>
                  <a:pt x="1862381" y="570498"/>
                </a:cubicBezTo>
                <a:cubicBezTo>
                  <a:pt x="1859360" y="627430"/>
                  <a:pt x="1849691" y="683437"/>
                  <a:pt x="1835619" y="738687"/>
                </a:cubicBezTo>
                <a:cubicBezTo>
                  <a:pt x="1816454" y="813868"/>
                  <a:pt x="1789951" y="886610"/>
                  <a:pt x="1758958" y="957670"/>
                </a:cubicBezTo>
                <a:cubicBezTo>
                  <a:pt x="1713981" y="1061190"/>
                  <a:pt x="1660716" y="1160422"/>
                  <a:pt x="1602616" y="1257131"/>
                </a:cubicBezTo>
                <a:cubicBezTo>
                  <a:pt x="1546329" y="1350728"/>
                  <a:pt x="1485381" y="1441046"/>
                  <a:pt x="1415454" y="1525056"/>
                </a:cubicBezTo>
                <a:cubicBezTo>
                  <a:pt x="1368060" y="1581904"/>
                  <a:pt x="1317039" y="1635220"/>
                  <a:pt x="1259544" y="1681976"/>
                </a:cubicBezTo>
                <a:cubicBezTo>
                  <a:pt x="1213444" y="1719567"/>
                  <a:pt x="1164064" y="1752027"/>
                  <a:pt x="1109589" y="1776163"/>
                </a:cubicBezTo>
                <a:cubicBezTo>
                  <a:pt x="1064871" y="1795925"/>
                  <a:pt x="1018426" y="1809128"/>
                  <a:pt x="969650" y="1813753"/>
                </a:cubicBezTo>
                <a:cubicBezTo>
                  <a:pt x="961621" y="1814509"/>
                  <a:pt x="953679" y="1815519"/>
                  <a:pt x="945651" y="1816444"/>
                </a:cubicBezTo>
                <a:cubicBezTo>
                  <a:pt x="936241" y="1816444"/>
                  <a:pt x="926917" y="1816444"/>
                  <a:pt x="917508" y="1816444"/>
                </a:cubicBezTo>
                <a:cubicBezTo>
                  <a:pt x="915176" y="1816023"/>
                  <a:pt x="912932" y="1815351"/>
                  <a:pt x="910601" y="1815182"/>
                </a:cubicBezTo>
                <a:cubicBezTo>
                  <a:pt x="896875" y="1813669"/>
                  <a:pt x="883062" y="1812828"/>
                  <a:pt x="869422" y="1810726"/>
                </a:cubicBezTo>
                <a:cubicBezTo>
                  <a:pt x="814948" y="1802569"/>
                  <a:pt x="764014" y="1783900"/>
                  <a:pt x="715583" y="1757914"/>
                </a:cubicBezTo>
                <a:cubicBezTo>
                  <a:pt x="653339" y="1724528"/>
                  <a:pt x="598262" y="1681304"/>
                  <a:pt x="547241" y="1632697"/>
                </a:cubicBezTo>
                <a:cubicBezTo>
                  <a:pt x="491904" y="1580054"/>
                  <a:pt x="442264" y="1522281"/>
                  <a:pt x="396683" y="1461144"/>
                </a:cubicBezTo>
                <a:cubicBezTo>
                  <a:pt x="291189" y="1319781"/>
                  <a:pt x="202529" y="1168327"/>
                  <a:pt x="127077" y="1009051"/>
                </a:cubicBezTo>
                <a:cubicBezTo>
                  <a:pt x="86675" y="923780"/>
                  <a:pt x="52575" y="836153"/>
                  <a:pt x="29006" y="744742"/>
                </a:cubicBezTo>
                <a:cubicBezTo>
                  <a:pt x="13727" y="685792"/>
                  <a:pt x="2331" y="626168"/>
                  <a:pt x="1295" y="565032"/>
                </a:cubicBezTo>
                <a:cubicBezTo>
                  <a:pt x="1208" y="561920"/>
                  <a:pt x="431" y="558893"/>
                  <a:pt x="0" y="555865"/>
                </a:cubicBezTo>
                <a:cubicBezTo>
                  <a:pt x="0" y="544429"/>
                  <a:pt x="0" y="532908"/>
                  <a:pt x="0" y="521471"/>
                </a:cubicBezTo>
                <a:cubicBezTo>
                  <a:pt x="518" y="517602"/>
                  <a:pt x="1381" y="513818"/>
                  <a:pt x="1381" y="509950"/>
                </a:cubicBezTo>
                <a:cubicBezTo>
                  <a:pt x="1468" y="482199"/>
                  <a:pt x="5352" y="454868"/>
                  <a:pt x="11137" y="427789"/>
                </a:cubicBezTo>
                <a:cubicBezTo>
                  <a:pt x="28143" y="347395"/>
                  <a:pt x="65006" y="277597"/>
                  <a:pt x="122847" y="219066"/>
                </a:cubicBezTo>
                <a:cubicBezTo>
                  <a:pt x="164544" y="176935"/>
                  <a:pt x="212974" y="144223"/>
                  <a:pt x="265722" y="117649"/>
                </a:cubicBezTo>
                <a:cubicBezTo>
                  <a:pt x="329433" y="85608"/>
                  <a:pt x="396597" y="63575"/>
                  <a:pt x="465746" y="47009"/>
                </a:cubicBezTo>
                <a:cubicBezTo>
                  <a:pt x="522378" y="33554"/>
                  <a:pt x="579614" y="23967"/>
                  <a:pt x="637369" y="16987"/>
                </a:cubicBezTo>
                <a:cubicBezTo>
                  <a:pt x="683468" y="11353"/>
                  <a:pt x="729741" y="7064"/>
                  <a:pt x="776014" y="5046"/>
                </a:cubicBezTo>
                <a:cubicBezTo>
                  <a:pt x="821941" y="2943"/>
                  <a:pt x="867781" y="2186"/>
                  <a:pt x="913622" y="841"/>
                </a:cubicBezTo>
                <a:cubicBezTo>
                  <a:pt x="915953" y="757"/>
                  <a:pt x="918285" y="252"/>
                  <a:pt x="920615" y="0"/>
                </a:cubicBezTo>
                <a:close/>
              </a:path>
            </a:pathLst>
          </a:custGeom>
          <a:pattFill prst="pct10">
            <a:fgClr>
              <a:schemeClr val="tx1"/>
            </a:fgClr>
            <a:bgClr>
              <a:schemeClr val="bg1"/>
            </a:bgClr>
          </a:pattFill>
        </p:spPr>
        <p:txBody>
          <a:bodyPr wrap="square" anchor="ctr">
            <a:noAutofit/>
          </a:bodyPr>
          <a:lstStyle>
            <a:lvl1pPr algn="ctr">
              <a:defRPr sz="1600" b="0" i="0">
                <a:latin typeface="Titillium" charset="0"/>
                <a:ea typeface="Titillium" charset="0"/>
                <a:cs typeface="Titillium" charset="0"/>
              </a:defRPr>
            </a:lvl1pPr>
          </a:lstStyle>
          <a:p>
            <a:r>
              <a:rPr lang="en-US"/>
              <a:t>Insert Image</a:t>
            </a:r>
          </a:p>
        </p:txBody>
      </p:sp>
      <p:sp>
        <p:nvSpPr>
          <p:cNvPr id="4" name="Picture Placeholder 3"/>
          <p:cNvSpPr>
            <a:spLocks noGrp="1"/>
          </p:cNvSpPr>
          <p:nvPr>
            <p:ph type="pic" sz="quarter" idx="12" hasCustomPrompt="1"/>
          </p:nvPr>
        </p:nvSpPr>
        <p:spPr>
          <a:xfrm>
            <a:off x="4320491" y="2603343"/>
            <a:ext cx="1695194" cy="1651313"/>
          </a:xfrm>
          <a:custGeom>
            <a:avLst/>
            <a:gdLst>
              <a:gd name="connsiteX0" fmla="*/ 1148610 w 2330450"/>
              <a:gd name="connsiteY0" fmla="*/ 0 h 2270125"/>
              <a:gd name="connsiteX1" fmla="*/ 1183782 w 2330450"/>
              <a:gd name="connsiteY1" fmla="*/ 0 h 2270125"/>
              <a:gd name="connsiteX2" fmla="*/ 1192414 w 2330450"/>
              <a:gd name="connsiteY2" fmla="*/ 1577 h 2270125"/>
              <a:gd name="connsiteX3" fmla="*/ 1243878 w 2330450"/>
              <a:gd name="connsiteY3" fmla="*/ 7147 h 2270125"/>
              <a:gd name="connsiteX4" fmla="*/ 1436140 w 2330450"/>
              <a:gd name="connsiteY4" fmla="*/ 73149 h 2270125"/>
              <a:gd name="connsiteX5" fmla="*/ 1646528 w 2330450"/>
              <a:gd name="connsiteY5" fmla="*/ 229640 h 2270125"/>
              <a:gd name="connsiteX6" fmla="*/ 1834690 w 2330450"/>
              <a:gd name="connsiteY6" fmla="*/ 444041 h 2270125"/>
              <a:gd name="connsiteX7" fmla="*/ 2171634 w 2330450"/>
              <a:gd name="connsiteY7" fmla="*/ 1009050 h 2270125"/>
              <a:gd name="connsiteX8" fmla="*/ 2294199 w 2330450"/>
              <a:gd name="connsiteY8" fmla="*/ 1339374 h 2270125"/>
              <a:gd name="connsiteX9" fmla="*/ 2328832 w 2330450"/>
              <a:gd name="connsiteY9" fmla="*/ 1563969 h 2270125"/>
              <a:gd name="connsiteX10" fmla="*/ 2330450 w 2330450"/>
              <a:gd name="connsiteY10" fmla="*/ 1575425 h 2270125"/>
              <a:gd name="connsiteX11" fmla="*/ 2330450 w 2330450"/>
              <a:gd name="connsiteY11" fmla="*/ 1618410 h 2270125"/>
              <a:gd name="connsiteX12" fmla="*/ 2328724 w 2330450"/>
              <a:gd name="connsiteY12" fmla="*/ 1632809 h 2270125"/>
              <a:gd name="connsiteX13" fmla="*/ 2316532 w 2330450"/>
              <a:gd name="connsiteY13" fmla="*/ 1735490 h 2270125"/>
              <a:gd name="connsiteX14" fmla="*/ 2176921 w 2330450"/>
              <a:gd name="connsiteY14" fmla="*/ 1996344 h 2270125"/>
              <a:gd name="connsiteX15" fmla="*/ 1998361 w 2330450"/>
              <a:gd name="connsiteY15" fmla="*/ 2123092 h 2270125"/>
              <a:gd name="connsiteX16" fmla="*/ 1748377 w 2330450"/>
              <a:gd name="connsiteY16" fmla="*/ 2211375 h 2270125"/>
              <a:gd name="connsiteX17" fmla="*/ 1533889 w 2330450"/>
              <a:gd name="connsiteY17" fmla="*/ 2248895 h 2270125"/>
              <a:gd name="connsiteX18" fmla="*/ 1360616 w 2330450"/>
              <a:gd name="connsiteY18" fmla="*/ 2263819 h 2270125"/>
              <a:gd name="connsiteX19" fmla="*/ 1188638 w 2330450"/>
              <a:gd name="connsiteY19" fmla="*/ 2269074 h 2270125"/>
              <a:gd name="connsiteX20" fmla="*/ 1179898 w 2330450"/>
              <a:gd name="connsiteY20" fmla="*/ 2270125 h 2270125"/>
              <a:gd name="connsiteX21" fmla="*/ 1150552 w 2330450"/>
              <a:gd name="connsiteY21" fmla="*/ 2270125 h 2270125"/>
              <a:gd name="connsiteX22" fmla="*/ 1137929 w 2330450"/>
              <a:gd name="connsiteY22" fmla="*/ 2269074 h 2270125"/>
              <a:gd name="connsiteX23" fmla="*/ 919125 w 2330450"/>
              <a:gd name="connsiteY23" fmla="*/ 2260666 h 2270125"/>
              <a:gd name="connsiteX24" fmla="*/ 655547 w 2330450"/>
              <a:gd name="connsiteY24" fmla="*/ 2227035 h 2270125"/>
              <a:gd name="connsiteX25" fmla="*/ 413116 w 2330450"/>
              <a:gd name="connsiteY25" fmla="*/ 2158721 h 2270125"/>
              <a:gd name="connsiteX26" fmla="*/ 209741 w 2330450"/>
              <a:gd name="connsiteY26" fmla="*/ 2045320 h 2270125"/>
              <a:gd name="connsiteX27" fmla="*/ 26433 w 2330450"/>
              <a:gd name="connsiteY27" fmla="*/ 1778055 h 2270125"/>
              <a:gd name="connsiteX28" fmla="*/ 3669 w 2330450"/>
              <a:gd name="connsiteY28" fmla="*/ 1648363 h 2270125"/>
              <a:gd name="connsiteX29" fmla="*/ 0 w 2330450"/>
              <a:gd name="connsiteY29" fmla="*/ 1620407 h 2270125"/>
              <a:gd name="connsiteX30" fmla="*/ 0 w 2330450"/>
              <a:gd name="connsiteY30" fmla="*/ 1575425 h 2270125"/>
              <a:gd name="connsiteX31" fmla="*/ 2913 w 2330450"/>
              <a:gd name="connsiteY31" fmla="*/ 1557138 h 2270125"/>
              <a:gd name="connsiteX32" fmla="*/ 36359 w 2330450"/>
              <a:gd name="connsiteY32" fmla="*/ 1346941 h 2270125"/>
              <a:gd name="connsiteX33" fmla="*/ 132167 w 2330450"/>
              <a:gd name="connsiteY33" fmla="*/ 1073265 h 2270125"/>
              <a:gd name="connsiteX34" fmla="*/ 327558 w 2330450"/>
              <a:gd name="connsiteY34" fmla="*/ 699009 h 2270125"/>
              <a:gd name="connsiteX35" fmla="*/ 561466 w 2330450"/>
              <a:gd name="connsiteY35" fmla="*/ 364166 h 2270125"/>
              <a:gd name="connsiteX36" fmla="*/ 756317 w 2330450"/>
              <a:gd name="connsiteY36" fmla="*/ 168053 h 2270125"/>
              <a:gd name="connsiteX37" fmla="*/ 943725 w 2330450"/>
              <a:gd name="connsiteY37" fmla="*/ 50342 h 2270125"/>
              <a:gd name="connsiteX38" fmla="*/ 1118616 w 2330450"/>
              <a:gd name="connsiteY38" fmla="*/ 3364 h 2270125"/>
              <a:gd name="connsiteX39" fmla="*/ 1148610 w 2330450"/>
              <a:gd name="connsiteY39" fmla="*/ 0 h 2270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330450" h="2270125">
                <a:moveTo>
                  <a:pt x="1148610" y="0"/>
                </a:moveTo>
                <a:cubicBezTo>
                  <a:pt x="1160370" y="0"/>
                  <a:pt x="1172022" y="0"/>
                  <a:pt x="1183782" y="0"/>
                </a:cubicBezTo>
                <a:cubicBezTo>
                  <a:pt x="1186696" y="526"/>
                  <a:pt x="1189501" y="1366"/>
                  <a:pt x="1192414" y="1577"/>
                </a:cubicBezTo>
                <a:cubicBezTo>
                  <a:pt x="1209568" y="3468"/>
                  <a:pt x="1226831" y="4520"/>
                  <a:pt x="1243878" y="7147"/>
                </a:cubicBezTo>
                <a:cubicBezTo>
                  <a:pt x="1311957" y="17341"/>
                  <a:pt x="1375613" y="40673"/>
                  <a:pt x="1436140" y="73149"/>
                </a:cubicBezTo>
                <a:cubicBezTo>
                  <a:pt x="1513930" y="114873"/>
                  <a:pt x="1582764" y="168893"/>
                  <a:pt x="1646528" y="229640"/>
                </a:cubicBezTo>
                <a:cubicBezTo>
                  <a:pt x="1715686" y="295432"/>
                  <a:pt x="1777724" y="367634"/>
                  <a:pt x="1834690" y="444041"/>
                </a:cubicBezTo>
                <a:cubicBezTo>
                  <a:pt x="1966533" y="620711"/>
                  <a:pt x="2077337" y="809993"/>
                  <a:pt x="2171634" y="1009050"/>
                </a:cubicBezTo>
                <a:cubicBezTo>
                  <a:pt x="2222127" y="1115619"/>
                  <a:pt x="2264744" y="1225132"/>
                  <a:pt x="2294199" y="1339374"/>
                </a:cubicBezTo>
                <a:cubicBezTo>
                  <a:pt x="2313295" y="1413048"/>
                  <a:pt x="2327537" y="1487563"/>
                  <a:pt x="2328832" y="1563969"/>
                </a:cubicBezTo>
                <a:cubicBezTo>
                  <a:pt x="2328940" y="1567858"/>
                  <a:pt x="2329911" y="1571641"/>
                  <a:pt x="2330450" y="1575425"/>
                </a:cubicBezTo>
                <a:cubicBezTo>
                  <a:pt x="2330450" y="1589718"/>
                  <a:pt x="2330450" y="1604117"/>
                  <a:pt x="2330450" y="1618410"/>
                </a:cubicBezTo>
                <a:cubicBezTo>
                  <a:pt x="2329803" y="1623245"/>
                  <a:pt x="2328724" y="1627974"/>
                  <a:pt x="2328724" y="1632809"/>
                </a:cubicBezTo>
                <a:cubicBezTo>
                  <a:pt x="2328616" y="1667491"/>
                  <a:pt x="2323761" y="1701648"/>
                  <a:pt x="2316532" y="1735490"/>
                </a:cubicBezTo>
                <a:cubicBezTo>
                  <a:pt x="2295278" y="1835964"/>
                  <a:pt x="2249208" y="1923195"/>
                  <a:pt x="2176921" y="1996344"/>
                </a:cubicBezTo>
                <a:cubicBezTo>
                  <a:pt x="2124809" y="2048998"/>
                  <a:pt x="2064283" y="2089881"/>
                  <a:pt x="1998361" y="2123092"/>
                </a:cubicBezTo>
                <a:cubicBezTo>
                  <a:pt x="1918737" y="2163135"/>
                  <a:pt x="1834798" y="2190671"/>
                  <a:pt x="1748377" y="2211375"/>
                </a:cubicBezTo>
                <a:cubicBezTo>
                  <a:pt x="1677601" y="2228191"/>
                  <a:pt x="1606069" y="2240172"/>
                  <a:pt x="1533889" y="2248895"/>
                </a:cubicBezTo>
                <a:cubicBezTo>
                  <a:pt x="1476276" y="2255937"/>
                  <a:pt x="1418446" y="2261297"/>
                  <a:pt x="1360616" y="2263819"/>
                </a:cubicBezTo>
                <a:cubicBezTo>
                  <a:pt x="1303218" y="2266447"/>
                  <a:pt x="1245928" y="2267393"/>
                  <a:pt x="1188638" y="2269074"/>
                </a:cubicBezTo>
                <a:cubicBezTo>
                  <a:pt x="1185725" y="2269179"/>
                  <a:pt x="1182811" y="2269810"/>
                  <a:pt x="1179898" y="2270125"/>
                </a:cubicBezTo>
                <a:cubicBezTo>
                  <a:pt x="1170080" y="2270125"/>
                  <a:pt x="1160370" y="2270125"/>
                  <a:pt x="1150552" y="2270125"/>
                </a:cubicBezTo>
                <a:cubicBezTo>
                  <a:pt x="1146344" y="2269810"/>
                  <a:pt x="1142136" y="2269179"/>
                  <a:pt x="1137929" y="2269074"/>
                </a:cubicBezTo>
                <a:cubicBezTo>
                  <a:pt x="1064994" y="2268338"/>
                  <a:pt x="991952" y="2265921"/>
                  <a:pt x="919125" y="2260666"/>
                </a:cubicBezTo>
                <a:cubicBezTo>
                  <a:pt x="830655" y="2254150"/>
                  <a:pt x="742615" y="2243745"/>
                  <a:pt x="655547" y="2227035"/>
                </a:cubicBezTo>
                <a:cubicBezTo>
                  <a:pt x="572795" y="2211060"/>
                  <a:pt x="491660" y="2189620"/>
                  <a:pt x="413116" y="2158721"/>
                </a:cubicBezTo>
                <a:cubicBezTo>
                  <a:pt x="340289" y="2130029"/>
                  <a:pt x="271562" y="2093980"/>
                  <a:pt x="209741" y="2045320"/>
                </a:cubicBezTo>
                <a:cubicBezTo>
                  <a:pt x="120946" y="1975324"/>
                  <a:pt x="58369" y="1887252"/>
                  <a:pt x="26433" y="1778055"/>
                </a:cubicBezTo>
                <a:cubicBezTo>
                  <a:pt x="14026" y="1735700"/>
                  <a:pt x="6689" y="1692399"/>
                  <a:pt x="3669" y="1648363"/>
                </a:cubicBezTo>
                <a:cubicBezTo>
                  <a:pt x="3021" y="1639009"/>
                  <a:pt x="1295" y="1629761"/>
                  <a:pt x="0" y="1620407"/>
                </a:cubicBezTo>
                <a:cubicBezTo>
                  <a:pt x="0" y="1605378"/>
                  <a:pt x="0" y="1590349"/>
                  <a:pt x="0" y="1575425"/>
                </a:cubicBezTo>
                <a:cubicBezTo>
                  <a:pt x="971" y="1569329"/>
                  <a:pt x="2590" y="1563339"/>
                  <a:pt x="2913" y="1557138"/>
                </a:cubicBezTo>
                <a:cubicBezTo>
                  <a:pt x="6689" y="1485986"/>
                  <a:pt x="18773" y="1415991"/>
                  <a:pt x="36359" y="1346941"/>
                </a:cubicBezTo>
                <a:cubicBezTo>
                  <a:pt x="60311" y="1252983"/>
                  <a:pt x="93434" y="1162073"/>
                  <a:pt x="132167" y="1073265"/>
                </a:cubicBezTo>
                <a:cubicBezTo>
                  <a:pt x="188378" y="943889"/>
                  <a:pt x="254947" y="819873"/>
                  <a:pt x="327558" y="699009"/>
                </a:cubicBezTo>
                <a:cubicBezTo>
                  <a:pt x="397903" y="582035"/>
                  <a:pt x="474074" y="469159"/>
                  <a:pt x="561466" y="364166"/>
                </a:cubicBezTo>
                <a:cubicBezTo>
                  <a:pt x="620698" y="293120"/>
                  <a:pt x="684462" y="226487"/>
                  <a:pt x="756317" y="168053"/>
                </a:cubicBezTo>
                <a:cubicBezTo>
                  <a:pt x="813931" y="121073"/>
                  <a:pt x="875645" y="80506"/>
                  <a:pt x="943725" y="50342"/>
                </a:cubicBezTo>
                <a:cubicBezTo>
                  <a:pt x="999612" y="25644"/>
                  <a:pt x="1057658" y="9144"/>
                  <a:pt x="1118616" y="3364"/>
                </a:cubicBezTo>
                <a:cubicBezTo>
                  <a:pt x="1128650" y="2418"/>
                  <a:pt x="1138576" y="1156"/>
                  <a:pt x="1148610" y="0"/>
                </a:cubicBezTo>
                <a:close/>
              </a:path>
            </a:pathLst>
          </a:custGeom>
          <a:pattFill prst="pct10">
            <a:fgClr>
              <a:schemeClr val="tx1"/>
            </a:fgClr>
            <a:bgClr>
              <a:schemeClr val="bg1"/>
            </a:bgClr>
          </a:pattFill>
        </p:spPr>
        <p:txBody>
          <a:bodyPr wrap="square" anchor="ctr">
            <a:noAutofit/>
          </a:bodyPr>
          <a:lstStyle>
            <a:lvl1pPr algn="ctr">
              <a:defRPr sz="1600" b="0" i="0">
                <a:latin typeface="Titillium" charset="0"/>
                <a:ea typeface="Titillium" charset="0"/>
                <a:cs typeface="Titillium" charset="0"/>
              </a:defRPr>
            </a:lvl1pPr>
          </a:lstStyle>
          <a:p>
            <a:r>
              <a:rPr lang="en-US"/>
              <a:t>Insert Image</a:t>
            </a:r>
          </a:p>
        </p:txBody>
      </p:sp>
      <p:sp>
        <p:nvSpPr>
          <p:cNvPr id="10" name="Picture Placeholder 9"/>
          <p:cNvSpPr>
            <a:spLocks noGrp="1"/>
          </p:cNvSpPr>
          <p:nvPr>
            <p:ph type="pic" sz="quarter" idx="15" hasCustomPrompt="1"/>
          </p:nvPr>
        </p:nvSpPr>
        <p:spPr>
          <a:xfrm>
            <a:off x="2455780" y="2603343"/>
            <a:ext cx="1695193" cy="1651313"/>
          </a:xfrm>
          <a:custGeom>
            <a:avLst/>
            <a:gdLst>
              <a:gd name="connsiteX0" fmla="*/ 920616 w 1864712"/>
              <a:gd name="connsiteY0" fmla="*/ 0 h 1816444"/>
              <a:gd name="connsiteX1" fmla="*/ 944097 w 1864712"/>
              <a:gd name="connsiteY1" fmla="*/ 0 h 1816444"/>
              <a:gd name="connsiteX2" fmla="*/ 954197 w 1864712"/>
              <a:gd name="connsiteY2" fmla="*/ 841 h 1816444"/>
              <a:gd name="connsiteX3" fmla="*/ 1129273 w 1864712"/>
              <a:gd name="connsiteY3" fmla="*/ 7569 h 1816444"/>
              <a:gd name="connsiteX4" fmla="*/ 1340176 w 1864712"/>
              <a:gd name="connsiteY4" fmla="*/ 34479 h 1816444"/>
              <a:gd name="connsiteX5" fmla="*/ 1534157 w 1864712"/>
              <a:gd name="connsiteY5" fmla="*/ 89140 h 1816444"/>
              <a:gd name="connsiteX6" fmla="*/ 1696888 w 1864712"/>
              <a:gd name="connsiteY6" fmla="*/ 179878 h 1816444"/>
              <a:gd name="connsiteX7" fmla="*/ 1843562 w 1864712"/>
              <a:gd name="connsiteY7" fmla="*/ 393731 h 1816444"/>
              <a:gd name="connsiteX8" fmla="*/ 1861776 w 1864712"/>
              <a:gd name="connsiteY8" fmla="*/ 497504 h 1816444"/>
              <a:gd name="connsiteX9" fmla="*/ 1864712 w 1864712"/>
              <a:gd name="connsiteY9" fmla="*/ 519873 h 1816444"/>
              <a:gd name="connsiteX10" fmla="*/ 1864712 w 1864712"/>
              <a:gd name="connsiteY10" fmla="*/ 555865 h 1816444"/>
              <a:gd name="connsiteX11" fmla="*/ 1862381 w 1864712"/>
              <a:gd name="connsiteY11" fmla="*/ 570498 h 1816444"/>
              <a:gd name="connsiteX12" fmla="*/ 1835619 w 1864712"/>
              <a:gd name="connsiteY12" fmla="*/ 738687 h 1816444"/>
              <a:gd name="connsiteX13" fmla="*/ 1758959 w 1864712"/>
              <a:gd name="connsiteY13" fmla="*/ 957670 h 1816444"/>
              <a:gd name="connsiteX14" fmla="*/ 1602616 w 1864712"/>
              <a:gd name="connsiteY14" fmla="*/ 1257131 h 1816444"/>
              <a:gd name="connsiteX15" fmla="*/ 1415455 w 1864712"/>
              <a:gd name="connsiteY15" fmla="*/ 1525056 h 1816444"/>
              <a:gd name="connsiteX16" fmla="*/ 1259544 w 1864712"/>
              <a:gd name="connsiteY16" fmla="*/ 1681976 h 1816444"/>
              <a:gd name="connsiteX17" fmla="*/ 1109590 w 1864712"/>
              <a:gd name="connsiteY17" fmla="*/ 1776163 h 1816444"/>
              <a:gd name="connsiteX18" fmla="*/ 969650 w 1864712"/>
              <a:gd name="connsiteY18" fmla="*/ 1813753 h 1816444"/>
              <a:gd name="connsiteX19" fmla="*/ 945651 w 1864712"/>
              <a:gd name="connsiteY19" fmla="*/ 1816444 h 1816444"/>
              <a:gd name="connsiteX20" fmla="*/ 917508 w 1864712"/>
              <a:gd name="connsiteY20" fmla="*/ 1816444 h 1816444"/>
              <a:gd name="connsiteX21" fmla="*/ 910601 w 1864712"/>
              <a:gd name="connsiteY21" fmla="*/ 1815182 h 1816444"/>
              <a:gd name="connsiteX22" fmla="*/ 869422 w 1864712"/>
              <a:gd name="connsiteY22" fmla="*/ 1810726 h 1816444"/>
              <a:gd name="connsiteX23" fmla="*/ 715583 w 1864712"/>
              <a:gd name="connsiteY23" fmla="*/ 1757914 h 1816444"/>
              <a:gd name="connsiteX24" fmla="*/ 547241 w 1864712"/>
              <a:gd name="connsiteY24" fmla="*/ 1632697 h 1816444"/>
              <a:gd name="connsiteX25" fmla="*/ 396683 w 1864712"/>
              <a:gd name="connsiteY25" fmla="*/ 1461144 h 1816444"/>
              <a:gd name="connsiteX26" fmla="*/ 127077 w 1864712"/>
              <a:gd name="connsiteY26" fmla="*/ 1009051 h 1816444"/>
              <a:gd name="connsiteX27" fmla="*/ 29006 w 1864712"/>
              <a:gd name="connsiteY27" fmla="*/ 744742 h 1816444"/>
              <a:gd name="connsiteX28" fmla="*/ 1295 w 1864712"/>
              <a:gd name="connsiteY28" fmla="*/ 565032 h 1816444"/>
              <a:gd name="connsiteX29" fmla="*/ 0 w 1864712"/>
              <a:gd name="connsiteY29" fmla="*/ 555865 h 1816444"/>
              <a:gd name="connsiteX30" fmla="*/ 0 w 1864712"/>
              <a:gd name="connsiteY30" fmla="*/ 521471 h 1816444"/>
              <a:gd name="connsiteX31" fmla="*/ 1381 w 1864712"/>
              <a:gd name="connsiteY31" fmla="*/ 509950 h 1816444"/>
              <a:gd name="connsiteX32" fmla="*/ 11137 w 1864712"/>
              <a:gd name="connsiteY32" fmla="*/ 427789 h 1816444"/>
              <a:gd name="connsiteX33" fmla="*/ 122847 w 1864712"/>
              <a:gd name="connsiteY33" fmla="*/ 219066 h 1816444"/>
              <a:gd name="connsiteX34" fmla="*/ 265722 w 1864712"/>
              <a:gd name="connsiteY34" fmla="*/ 117649 h 1816444"/>
              <a:gd name="connsiteX35" fmla="*/ 465747 w 1864712"/>
              <a:gd name="connsiteY35" fmla="*/ 47009 h 1816444"/>
              <a:gd name="connsiteX36" fmla="*/ 637369 w 1864712"/>
              <a:gd name="connsiteY36" fmla="*/ 16987 h 1816444"/>
              <a:gd name="connsiteX37" fmla="*/ 776014 w 1864712"/>
              <a:gd name="connsiteY37" fmla="*/ 5046 h 1816444"/>
              <a:gd name="connsiteX38" fmla="*/ 913622 w 1864712"/>
              <a:gd name="connsiteY38" fmla="*/ 841 h 1816444"/>
              <a:gd name="connsiteX39" fmla="*/ 920616 w 1864712"/>
              <a:gd name="connsiteY39" fmla="*/ 0 h 1816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864712" h="1816444">
                <a:moveTo>
                  <a:pt x="920616" y="0"/>
                </a:moveTo>
                <a:cubicBezTo>
                  <a:pt x="928471" y="0"/>
                  <a:pt x="936241" y="0"/>
                  <a:pt x="944097" y="0"/>
                </a:cubicBezTo>
                <a:cubicBezTo>
                  <a:pt x="947464" y="252"/>
                  <a:pt x="950831" y="757"/>
                  <a:pt x="954197" y="841"/>
                </a:cubicBezTo>
                <a:cubicBezTo>
                  <a:pt x="1012556" y="1430"/>
                  <a:pt x="1071001" y="3364"/>
                  <a:pt x="1129273" y="7569"/>
                </a:cubicBezTo>
                <a:cubicBezTo>
                  <a:pt x="1200063" y="12783"/>
                  <a:pt x="1270508" y="21108"/>
                  <a:pt x="1340176" y="34479"/>
                </a:cubicBezTo>
                <a:cubicBezTo>
                  <a:pt x="1406390" y="47261"/>
                  <a:pt x="1471310" y="64416"/>
                  <a:pt x="1534157" y="89140"/>
                </a:cubicBezTo>
                <a:cubicBezTo>
                  <a:pt x="1592430" y="112098"/>
                  <a:pt x="1647422" y="140943"/>
                  <a:pt x="1696888" y="179878"/>
                </a:cubicBezTo>
                <a:cubicBezTo>
                  <a:pt x="1767937" y="235886"/>
                  <a:pt x="1818008" y="306357"/>
                  <a:pt x="1843562" y="393731"/>
                </a:cubicBezTo>
                <a:cubicBezTo>
                  <a:pt x="1853489" y="427621"/>
                  <a:pt x="1859360" y="462269"/>
                  <a:pt x="1861776" y="497504"/>
                </a:cubicBezTo>
                <a:cubicBezTo>
                  <a:pt x="1862295" y="504989"/>
                  <a:pt x="1863676" y="512388"/>
                  <a:pt x="1864712" y="519873"/>
                </a:cubicBezTo>
                <a:cubicBezTo>
                  <a:pt x="1864712" y="531899"/>
                  <a:pt x="1864712" y="543924"/>
                  <a:pt x="1864712" y="555865"/>
                </a:cubicBezTo>
                <a:cubicBezTo>
                  <a:pt x="1863935" y="560743"/>
                  <a:pt x="1862640" y="565536"/>
                  <a:pt x="1862381" y="570498"/>
                </a:cubicBezTo>
                <a:cubicBezTo>
                  <a:pt x="1859360" y="627430"/>
                  <a:pt x="1849691" y="683437"/>
                  <a:pt x="1835619" y="738687"/>
                </a:cubicBezTo>
                <a:cubicBezTo>
                  <a:pt x="1816454" y="813868"/>
                  <a:pt x="1789951" y="886610"/>
                  <a:pt x="1758959" y="957670"/>
                </a:cubicBezTo>
                <a:cubicBezTo>
                  <a:pt x="1713981" y="1061190"/>
                  <a:pt x="1660716" y="1160422"/>
                  <a:pt x="1602616" y="1257131"/>
                </a:cubicBezTo>
                <a:cubicBezTo>
                  <a:pt x="1546330" y="1350728"/>
                  <a:pt x="1485381" y="1441046"/>
                  <a:pt x="1415455" y="1525056"/>
                </a:cubicBezTo>
                <a:cubicBezTo>
                  <a:pt x="1368060" y="1581904"/>
                  <a:pt x="1317039" y="1635220"/>
                  <a:pt x="1259544" y="1681976"/>
                </a:cubicBezTo>
                <a:cubicBezTo>
                  <a:pt x="1213444" y="1719567"/>
                  <a:pt x="1164064" y="1752027"/>
                  <a:pt x="1109590" y="1776163"/>
                </a:cubicBezTo>
                <a:cubicBezTo>
                  <a:pt x="1064872" y="1795925"/>
                  <a:pt x="1018426" y="1809128"/>
                  <a:pt x="969650" y="1813753"/>
                </a:cubicBezTo>
                <a:cubicBezTo>
                  <a:pt x="961622" y="1814509"/>
                  <a:pt x="953679" y="1815519"/>
                  <a:pt x="945651" y="1816444"/>
                </a:cubicBezTo>
                <a:cubicBezTo>
                  <a:pt x="936241" y="1816444"/>
                  <a:pt x="926918" y="1816444"/>
                  <a:pt x="917508" y="1816444"/>
                </a:cubicBezTo>
                <a:cubicBezTo>
                  <a:pt x="915176" y="1816023"/>
                  <a:pt x="912932" y="1815351"/>
                  <a:pt x="910601" y="1815182"/>
                </a:cubicBezTo>
                <a:cubicBezTo>
                  <a:pt x="896875" y="1813669"/>
                  <a:pt x="883062" y="1812828"/>
                  <a:pt x="869422" y="1810726"/>
                </a:cubicBezTo>
                <a:cubicBezTo>
                  <a:pt x="814948" y="1802569"/>
                  <a:pt x="764014" y="1783900"/>
                  <a:pt x="715583" y="1757914"/>
                </a:cubicBezTo>
                <a:cubicBezTo>
                  <a:pt x="653340" y="1724528"/>
                  <a:pt x="598262" y="1681304"/>
                  <a:pt x="547241" y="1632697"/>
                </a:cubicBezTo>
                <a:cubicBezTo>
                  <a:pt x="491904" y="1580054"/>
                  <a:pt x="442264" y="1522281"/>
                  <a:pt x="396683" y="1461144"/>
                </a:cubicBezTo>
                <a:cubicBezTo>
                  <a:pt x="291189" y="1319781"/>
                  <a:pt x="202529" y="1168327"/>
                  <a:pt x="127077" y="1009051"/>
                </a:cubicBezTo>
                <a:cubicBezTo>
                  <a:pt x="86675" y="923780"/>
                  <a:pt x="52575" y="836153"/>
                  <a:pt x="29006" y="744742"/>
                </a:cubicBezTo>
                <a:cubicBezTo>
                  <a:pt x="13727" y="685792"/>
                  <a:pt x="2331" y="626168"/>
                  <a:pt x="1295" y="565032"/>
                </a:cubicBezTo>
                <a:cubicBezTo>
                  <a:pt x="1208" y="561920"/>
                  <a:pt x="431" y="558893"/>
                  <a:pt x="0" y="555865"/>
                </a:cubicBezTo>
                <a:cubicBezTo>
                  <a:pt x="0" y="544429"/>
                  <a:pt x="0" y="532908"/>
                  <a:pt x="0" y="521471"/>
                </a:cubicBezTo>
                <a:cubicBezTo>
                  <a:pt x="518" y="517602"/>
                  <a:pt x="1381" y="513818"/>
                  <a:pt x="1381" y="509950"/>
                </a:cubicBezTo>
                <a:cubicBezTo>
                  <a:pt x="1468" y="482199"/>
                  <a:pt x="5352" y="454868"/>
                  <a:pt x="11137" y="427789"/>
                </a:cubicBezTo>
                <a:cubicBezTo>
                  <a:pt x="28143" y="347395"/>
                  <a:pt x="65006" y="277597"/>
                  <a:pt x="122847" y="219066"/>
                </a:cubicBezTo>
                <a:cubicBezTo>
                  <a:pt x="164544" y="176935"/>
                  <a:pt x="212974" y="144223"/>
                  <a:pt x="265722" y="117649"/>
                </a:cubicBezTo>
                <a:cubicBezTo>
                  <a:pt x="329433" y="85608"/>
                  <a:pt x="396597" y="63575"/>
                  <a:pt x="465747" y="47009"/>
                </a:cubicBezTo>
                <a:cubicBezTo>
                  <a:pt x="522378" y="33554"/>
                  <a:pt x="579614" y="23967"/>
                  <a:pt x="637369" y="16987"/>
                </a:cubicBezTo>
                <a:cubicBezTo>
                  <a:pt x="683468" y="11353"/>
                  <a:pt x="729741" y="7064"/>
                  <a:pt x="776014" y="5046"/>
                </a:cubicBezTo>
                <a:cubicBezTo>
                  <a:pt x="821941" y="2943"/>
                  <a:pt x="867782" y="2186"/>
                  <a:pt x="913622" y="841"/>
                </a:cubicBezTo>
                <a:cubicBezTo>
                  <a:pt x="915953" y="757"/>
                  <a:pt x="918285" y="252"/>
                  <a:pt x="920616" y="0"/>
                </a:cubicBezTo>
                <a:close/>
              </a:path>
            </a:pathLst>
          </a:custGeom>
          <a:pattFill prst="pct10">
            <a:fgClr>
              <a:schemeClr val="tx1"/>
            </a:fgClr>
            <a:bgClr>
              <a:schemeClr val="bg1"/>
            </a:bgClr>
          </a:pattFill>
        </p:spPr>
        <p:txBody>
          <a:bodyPr wrap="square" anchor="ctr">
            <a:noAutofit/>
          </a:bodyPr>
          <a:lstStyle>
            <a:lvl1pPr algn="ctr">
              <a:defRPr sz="1600" b="0" i="0">
                <a:latin typeface="Titillium" charset="0"/>
                <a:ea typeface="Titillium" charset="0"/>
                <a:cs typeface="Titillium" charset="0"/>
              </a:defRPr>
            </a:lvl1pPr>
          </a:lstStyle>
          <a:p>
            <a:r>
              <a:rPr lang="en-US"/>
              <a:t>Insert Image</a:t>
            </a:r>
          </a:p>
        </p:txBody>
      </p:sp>
      <p:sp>
        <p:nvSpPr>
          <p:cNvPr id="6" name="Picture Placeholder 5"/>
          <p:cNvSpPr>
            <a:spLocks noGrp="1"/>
          </p:cNvSpPr>
          <p:nvPr>
            <p:ph type="pic" sz="quarter" idx="17" hasCustomPrompt="1"/>
          </p:nvPr>
        </p:nvSpPr>
        <p:spPr>
          <a:xfrm>
            <a:off x="8049916" y="2603344"/>
            <a:ext cx="1695194" cy="1651313"/>
          </a:xfrm>
          <a:custGeom>
            <a:avLst/>
            <a:gdLst>
              <a:gd name="connsiteX0" fmla="*/ 1148610 w 2330450"/>
              <a:gd name="connsiteY0" fmla="*/ 0 h 2270125"/>
              <a:gd name="connsiteX1" fmla="*/ 1183782 w 2330450"/>
              <a:gd name="connsiteY1" fmla="*/ 0 h 2270125"/>
              <a:gd name="connsiteX2" fmla="*/ 1192414 w 2330450"/>
              <a:gd name="connsiteY2" fmla="*/ 1577 h 2270125"/>
              <a:gd name="connsiteX3" fmla="*/ 1243878 w 2330450"/>
              <a:gd name="connsiteY3" fmla="*/ 7147 h 2270125"/>
              <a:gd name="connsiteX4" fmla="*/ 1436140 w 2330450"/>
              <a:gd name="connsiteY4" fmla="*/ 73149 h 2270125"/>
              <a:gd name="connsiteX5" fmla="*/ 1646528 w 2330450"/>
              <a:gd name="connsiteY5" fmla="*/ 229640 h 2270125"/>
              <a:gd name="connsiteX6" fmla="*/ 1834690 w 2330450"/>
              <a:gd name="connsiteY6" fmla="*/ 444041 h 2270125"/>
              <a:gd name="connsiteX7" fmla="*/ 2171634 w 2330450"/>
              <a:gd name="connsiteY7" fmla="*/ 1009050 h 2270125"/>
              <a:gd name="connsiteX8" fmla="*/ 2294199 w 2330450"/>
              <a:gd name="connsiteY8" fmla="*/ 1339374 h 2270125"/>
              <a:gd name="connsiteX9" fmla="*/ 2328832 w 2330450"/>
              <a:gd name="connsiteY9" fmla="*/ 1563969 h 2270125"/>
              <a:gd name="connsiteX10" fmla="*/ 2330450 w 2330450"/>
              <a:gd name="connsiteY10" fmla="*/ 1575425 h 2270125"/>
              <a:gd name="connsiteX11" fmla="*/ 2330450 w 2330450"/>
              <a:gd name="connsiteY11" fmla="*/ 1618410 h 2270125"/>
              <a:gd name="connsiteX12" fmla="*/ 2328724 w 2330450"/>
              <a:gd name="connsiteY12" fmla="*/ 1632809 h 2270125"/>
              <a:gd name="connsiteX13" fmla="*/ 2316532 w 2330450"/>
              <a:gd name="connsiteY13" fmla="*/ 1735490 h 2270125"/>
              <a:gd name="connsiteX14" fmla="*/ 2176921 w 2330450"/>
              <a:gd name="connsiteY14" fmla="*/ 1996344 h 2270125"/>
              <a:gd name="connsiteX15" fmla="*/ 1998361 w 2330450"/>
              <a:gd name="connsiteY15" fmla="*/ 2123092 h 2270125"/>
              <a:gd name="connsiteX16" fmla="*/ 1748377 w 2330450"/>
              <a:gd name="connsiteY16" fmla="*/ 2211375 h 2270125"/>
              <a:gd name="connsiteX17" fmla="*/ 1533889 w 2330450"/>
              <a:gd name="connsiteY17" fmla="*/ 2248895 h 2270125"/>
              <a:gd name="connsiteX18" fmla="*/ 1360616 w 2330450"/>
              <a:gd name="connsiteY18" fmla="*/ 2263819 h 2270125"/>
              <a:gd name="connsiteX19" fmla="*/ 1188638 w 2330450"/>
              <a:gd name="connsiteY19" fmla="*/ 2269074 h 2270125"/>
              <a:gd name="connsiteX20" fmla="*/ 1179898 w 2330450"/>
              <a:gd name="connsiteY20" fmla="*/ 2270125 h 2270125"/>
              <a:gd name="connsiteX21" fmla="*/ 1150552 w 2330450"/>
              <a:gd name="connsiteY21" fmla="*/ 2270125 h 2270125"/>
              <a:gd name="connsiteX22" fmla="*/ 1137929 w 2330450"/>
              <a:gd name="connsiteY22" fmla="*/ 2269074 h 2270125"/>
              <a:gd name="connsiteX23" fmla="*/ 919125 w 2330450"/>
              <a:gd name="connsiteY23" fmla="*/ 2260666 h 2270125"/>
              <a:gd name="connsiteX24" fmla="*/ 655547 w 2330450"/>
              <a:gd name="connsiteY24" fmla="*/ 2227035 h 2270125"/>
              <a:gd name="connsiteX25" fmla="*/ 413116 w 2330450"/>
              <a:gd name="connsiteY25" fmla="*/ 2158721 h 2270125"/>
              <a:gd name="connsiteX26" fmla="*/ 209741 w 2330450"/>
              <a:gd name="connsiteY26" fmla="*/ 2045320 h 2270125"/>
              <a:gd name="connsiteX27" fmla="*/ 26433 w 2330450"/>
              <a:gd name="connsiteY27" fmla="*/ 1778055 h 2270125"/>
              <a:gd name="connsiteX28" fmla="*/ 3669 w 2330450"/>
              <a:gd name="connsiteY28" fmla="*/ 1648363 h 2270125"/>
              <a:gd name="connsiteX29" fmla="*/ 0 w 2330450"/>
              <a:gd name="connsiteY29" fmla="*/ 1620407 h 2270125"/>
              <a:gd name="connsiteX30" fmla="*/ 0 w 2330450"/>
              <a:gd name="connsiteY30" fmla="*/ 1575425 h 2270125"/>
              <a:gd name="connsiteX31" fmla="*/ 2913 w 2330450"/>
              <a:gd name="connsiteY31" fmla="*/ 1557138 h 2270125"/>
              <a:gd name="connsiteX32" fmla="*/ 36359 w 2330450"/>
              <a:gd name="connsiteY32" fmla="*/ 1346941 h 2270125"/>
              <a:gd name="connsiteX33" fmla="*/ 132167 w 2330450"/>
              <a:gd name="connsiteY33" fmla="*/ 1073265 h 2270125"/>
              <a:gd name="connsiteX34" fmla="*/ 327558 w 2330450"/>
              <a:gd name="connsiteY34" fmla="*/ 699009 h 2270125"/>
              <a:gd name="connsiteX35" fmla="*/ 561466 w 2330450"/>
              <a:gd name="connsiteY35" fmla="*/ 364166 h 2270125"/>
              <a:gd name="connsiteX36" fmla="*/ 756317 w 2330450"/>
              <a:gd name="connsiteY36" fmla="*/ 168053 h 2270125"/>
              <a:gd name="connsiteX37" fmla="*/ 943725 w 2330450"/>
              <a:gd name="connsiteY37" fmla="*/ 50342 h 2270125"/>
              <a:gd name="connsiteX38" fmla="*/ 1118616 w 2330450"/>
              <a:gd name="connsiteY38" fmla="*/ 3364 h 2270125"/>
              <a:gd name="connsiteX39" fmla="*/ 1148610 w 2330450"/>
              <a:gd name="connsiteY39" fmla="*/ 0 h 2270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330450" h="2270125">
                <a:moveTo>
                  <a:pt x="1148610" y="0"/>
                </a:moveTo>
                <a:cubicBezTo>
                  <a:pt x="1160370" y="0"/>
                  <a:pt x="1172022" y="0"/>
                  <a:pt x="1183782" y="0"/>
                </a:cubicBezTo>
                <a:cubicBezTo>
                  <a:pt x="1186696" y="526"/>
                  <a:pt x="1189501" y="1366"/>
                  <a:pt x="1192414" y="1577"/>
                </a:cubicBezTo>
                <a:cubicBezTo>
                  <a:pt x="1209568" y="3468"/>
                  <a:pt x="1226831" y="4520"/>
                  <a:pt x="1243878" y="7147"/>
                </a:cubicBezTo>
                <a:cubicBezTo>
                  <a:pt x="1311957" y="17341"/>
                  <a:pt x="1375613" y="40673"/>
                  <a:pt x="1436140" y="73149"/>
                </a:cubicBezTo>
                <a:cubicBezTo>
                  <a:pt x="1513930" y="114873"/>
                  <a:pt x="1582764" y="168893"/>
                  <a:pt x="1646528" y="229640"/>
                </a:cubicBezTo>
                <a:cubicBezTo>
                  <a:pt x="1715686" y="295432"/>
                  <a:pt x="1777724" y="367634"/>
                  <a:pt x="1834690" y="444041"/>
                </a:cubicBezTo>
                <a:cubicBezTo>
                  <a:pt x="1966533" y="620711"/>
                  <a:pt x="2077337" y="809993"/>
                  <a:pt x="2171634" y="1009050"/>
                </a:cubicBezTo>
                <a:cubicBezTo>
                  <a:pt x="2222127" y="1115619"/>
                  <a:pt x="2264744" y="1225132"/>
                  <a:pt x="2294199" y="1339374"/>
                </a:cubicBezTo>
                <a:cubicBezTo>
                  <a:pt x="2313295" y="1413048"/>
                  <a:pt x="2327537" y="1487563"/>
                  <a:pt x="2328832" y="1563969"/>
                </a:cubicBezTo>
                <a:cubicBezTo>
                  <a:pt x="2328940" y="1567858"/>
                  <a:pt x="2329911" y="1571641"/>
                  <a:pt x="2330450" y="1575425"/>
                </a:cubicBezTo>
                <a:cubicBezTo>
                  <a:pt x="2330450" y="1589718"/>
                  <a:pt x="2330450" y="1604117"/>
                  <a:pt x="2330450" y="1618410"/>
                </a:cubicBezTo>
                <a:cubicBezTo>
                  <a:pt x="2329803" y="1623245"/>
                  <a:pt x="2328724" y="1627974"/>
                  <a:pt x="2328724" y="1632809"/>
                </a:cubicBezTo>
                <a:cubicBezTo>
                  <a:pt x="2328616" y="1667491"/>
                  <a:pt x="2323761" y="1701648"/>
                  <a:pt x="2316532" y="1735490"/>
                </a:cubicBezTo>
                <a:cubicBezTo>
                  <a:pt x="2295278" y="1835964"/>
                  <a:pt x="2249208" y="1923195"/>
                  <a:pt x="2176921" y="1996344"/>
                </a:cubicBezTo>
                <a:cubicBezTo>
                  <a:pt x="2124809" y="2048998"/>
                  <a:pt x="2064283" y="2089881"/>
                  <a:pt x="1998361" y="2123092"/>
                </a:cubicBezTo>
                <a:cubicBezTo>
                  <a:pt x="1918737" y="2163135"/>
                  <a:pt x="1834798" y="2190671"/>
                  <a:pt x="1748377" y="2211375"/>
                </a:cubicBezTo>
                <a:cubicBezTo>
                  <a:pt x="1677601" y="2228191"/>
                  <a:pt x="1606069" y="2240172"/>
                  <a:pt x="1533889" y="2248895"/>
                </a:cubicBezTo>
                <a:cubicBezTo>
                  <a:pt x="1476276" y="2255937"/>
                  <a:pt x="1418446" y="2261297"/>
                  <a:pt x="1360616" y="2263819"/>
                </a:cubicBezTo>
                <a:cubicBezTo>
                  <a:pt x="1303218" y="2266447"/>
                  <a:pt x="1245928" y="2267393"/>
                  <a:pt x="1188638" y="2269074"/>
                </a:cubicBezTo>
                <a:cubicBezTo>
                  <a:pt x="1185725" y="2269179"/>
                  <a:pt x="1182811" y="2269810"/>
                  <a:pt x="1179898" y="2270125"/>
                </a:cubicBezTo>
                <a:cubicBezTo>
                  <a:pt x="1170080" y="2270125"/>
                  <a:pt x="1160370" y="2270125"/>
                  <a:pt x="1150552" y="2270125"/>
                </a:cubicBezTo>
                <a:cubicBezTo>
                  <a:pt x="1146344" y="2269810"/>
                  <a:pt x="1142136" y="2269179"/>
                  <a:pt x="1137929" y="2269074"/>
                </a:cubicBezTo>
                <a:cubicBezTo>
                  <a:pt x="1064994" y="2268338"/>
                  <a:pt x="991952" y="2265921"/>
                  <a:pt x="919125" y="2260666"/>
                </a:cubicBezTo>
                <a:cubicBezTo>
                  <a:pt x="830655" y="2254150"/>
                  <a:pt x="742615" y="2243745"/>
                  <a:pt x="655547" y="2227035"/>
                </a:cubicBezTo>
                <a:cubicBezTo>
                  <a:pt x="572795" y="2211060"/>
                  <a:pt x="491660" y="2189620"/>
                  <a:pt x="413116" y="2158721"/>
                </a:cubicBezTo>
                <a:cubicBezTo>
                  <a:pt x="340289" y="2130029"/>
                  <a:pt x="271562" y="2093980"/>
                  <a:pt x="209741" y="2045320"/>
                </a:cubicBezTo>
                <a:cubicBezTo>
                  <a:pt x="120946" y="1975324"/>
                  <a:pt x="58369" y="1887252"/>
                  <a:pt x="26433" y="1778055"/>
                </a:cubicBezTo>
                <a:cubicBezTo>
                  <a:pt x="14026" y="1735700"/>
                  <a:pt x="6689" y="1692399"/>
                  <a:pt x="3669" y="1648363"/>
                </a:cubicBezTo>
                <a:cubicBezTo>
                  <a:pt x="3021" y="1639009"/>
                  <a:pt x="1295" y="1629761"/>
                  <a:pt x="0" y="1620407"/>
                </a:cubicBezTo>
                <a:cubicBezTo>
                  <a:pt x="0" y="1605378"/>
                  <a:pt x="0" y="1590349"/>
                  <a:pt x="0" y="1575425"/>
                </a:cubicBezTo>
                <a:cubicBezTo>
                  <a:pt x="971" y="1569329"/>
                  <a:pt x="2590" y="1563339"/>
                  <a:pt x="2913" y="1557138"/>
                </a:cubicBezTo>
                <a:cubicBezTo>
                  <a:pt x="6689" y="1485986"/>
                  <a:pt x="18773" y="1415991"/>
                  <a:pt x="36359" y="1346941"/>
                </a:cubicBezTo>
                <a:cubicBezTo>
                  <a:pt x="60311" y="1252983"/>
                  <a:pt x="93434" y="1162073"/>
                  <a:pt x="132167" y="1073265"/>
                </a:cubicBezTo>
                <a:cubicBezTo>
                  <a:pt x="188378" y="943889"/>
                  <a:pt x="254947" y="819873"/>
                  <a:pt x="327558" y="699009"/>
                </a:cubicBezTo>
                <a:cubicBezTo>
                  <a:pt x="397903" y="582035"/>
                  <a:pt x="474074" y="469159"/>
                  <a:pt x="561466" y="364166"/>
                </a:cubicBezTo>
                <a:cubicBezTo>
                  <a:pt x="620698" y="293120"/>
                  <a:pt x="684462" y="226487"/>
                  <a:pt x="756317" y="168053"/>
                </a:cubicBezTo>
                <a:cubicBezTo>
                  <a:pt x="813931" y="121073"/>
                  <a:pt x="875645" y="80506"/>
                  <a:pt x="943725" y="50342"/>
                </a:cubicBezTo>
                <a:cubicBezTo>
                  <a:pt x="999612" y="25644"/>
                  <a:pt x="1057658" y="9144"/>
                  <a:pt x="1118616" y="3364"/>
                </a:cubicBezTo>
                <a:cubicBezTo>
                  <a:pt x="1128650" y="2418"/>
                  <a:pt x="1138576" y="1156"/>
                  <a:pt x="1148610" y="0"/>
                </a:cubicBezTo>
                <a:close/>
              </a:path>
            </a:pathLst>
          </a:custGeom>
          <a:pattFill prst="pct10">
            <a:fgClr>
              <a:schemeClr val="tx1"/>
            </a:fgClr>
            <a:bgClr>
              <a:schemeClr val="bg1"/>
            </a:bgClr>
          </a:pattFill>
        </p:spPr>
        <p:txBody>
          <a:bodyPr wrap="square" anchor="ctr">
            <a:noAutofit/>
          </a:bodyPr>
          <a:lstStyle>
            <a:lvl1pPr algn="ctr">
              <a:defRPr sz="1600" b="0" i="0">
                <a:latin typeface="Titillium" charset="0"/>
                <a:ea typeface="Titillium" charset="0"/>
                <a:cs typeface="Titillium" charset="0"/>
              </a:defRPr>
            </a:lvl1pPr>
          </a:lstStyle>
          <a:p>
            <a:r>
              <a:rPr lang="en-US"/>
              <a:t>Insert Image</a:t>
            </a:r>
          </a:p>
        </p:txBody>
      </p:sp>
      <p:sp>
        <p:nvSpPr>
          <p:cNvPr id="7" name="Shape 3937"/>
          <p:cNvSpPr/>
          <p:nvPr userDrawn="1"/>
        </p:nvSpPr>
        <p:spPr>
          <a:xfrm>
            <a:off x="1651183" y="3289483"/>
            <a:ext cx="279033" cy="279033"/>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moveTo>
                  <a:pt x="12764" y="5400"/>
                </a:moveTo>
                <a:cubicBezTo>
                  <a:pt x="12764" y="5130"/>
                  <a:pt x="12544" y="4909"/>
                  <a:pt x="12273" y="4909"/>
                </a:cubicBezTo>
                <a:cubicBezTo>
                  <a:pt x="12138" y="4909"/>
                  <a:pt x="12015" y="4965"/>
                  <a:pt x="11926" y="5053"/>
                </a:cubicBezTo>
                <a:lnTo>
                  <a:pt x="7017" y="10453"/>
                </a:lnTo>
                <a:cubicBezTo>
                  <a:pt x="6927" y="10542"/>
                  <a:pt x="6873" y="10665"/>
                  <a:pt x="6873" y="10800"/>
                </a:cubicBezTo>
                <a:cubicBezTo>
                  <a:pt x="6873" y="10936"/>
                  <a:pt x="6927" y="11059"/>
                  <a:pt x="7017" y="11147"/>
                </a:cubicBezTo>
                <a:lnTo>
                  <a:pt x="11926" y="16547"/>
                </a:lnTo>
                <a:cubicBezTo>
                  <a:pt x="12015" y="16636"/>
                  <a:pt x="12138" y="16691"/>
                  <a:pt x="12273" y="16691"/>
                </a:cubicBezTo>
                <a:cubicBezTo>
                  <a:pt x="12544" y="16691"/>
                  <a:pt x="12764" y="16471"/>
                  <a:pt x="12764" y="16200"/>
                </a:cubicBezTo>
                <a:cubicBezTo>
                  <a:pt x="12764" y="16065"/>
                  <a:pt x="12709" y="15942"/>
                  <a:pt x="12620" y="15853"/>
                </a:cubicBezTo>
                <a:lnTo>
                  <a:pt x="8026" y="10800"/>
                </a:lnTo>
                <a:lnTo>
                  <a:pt x="12620" y="5747"/>
                </a:lnTo>
                <a:cubicBezTo>
                  <a:pt x="12709" y="5659"/>
                  <a:pt x="12764" y="5536"/>
                  <a:pt x="12764" y="5400"/>
                </a:cubicBezTo>
              </a:path>
            </a:pathLst>
          </a:custGeom>
          <a:gradFill>
            <a:gsLst>
              <a:gs pos="0">
                <a:schemeClr val="accent1"/>
              </a:gs>
              <a:gs pos="100000">
                <a:schemeClr val="accent2"/>
              </a:gs>
            </a:gsLst>
            <a:lin ang="2700000" scaled="0"/>
          </a:gradFill>
          <a:ln w="12700">
            <a:miter lim="400000"/>
          </a:ln>
        </p:spPr>
        <p:txBody>
          <a:bodyPr lIns="38100" tIns="38100" rIns="38100" bIns="38100" anchor="ctr"/>
          <a:lstStyle/>
          <a:p>
            <a:endParaRPr>
              <a:solidFill>
                <a:prstClr val="black"/>
              </a:solidFill>
            </a:endParaRPr>
          </a:p>
        </p:txBody>
      </p:sp>
      <p:sp>
        <p:nvSpPr>
          <p:cNvPr id="8" name="Shape 3937"/>
          <p:cNvSpPr/>
          <p:nvPr userDrawn="1"/>
        </p:nvSpPr>
        <p:spPr>
          <a:xfrm flipH="1">
            <a:off x="10261783" y="3289483"/>
            <a:ext cx="279033" cy="279033"/>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moveTo>
                  <a:pt x="12764" y="5400"/>
                </a:moveTo>
                <a:cubicBezTo>
                  <a:pt x="12764" y="5130"/>
                  <a:pt x="12544" y="4909"/>
                  <a:pt x="12273" y="4909"/>
                </a:cubicBezTo>
                <a:cubicBezTo>
                  <a:pt x="12138" y="4909"/>
                  <a:pt x="12015" y="4965"/>
                  <a:pt x="11926" y="5053"/>
                </a:cubicBezTo>
                <a:lnTo>
                  <a:pt x="7017" y="10453"/>
                </a:lnTo>
                <a:cubicBezTo>
                  <a:pt x="6927" y="10542"/>
                  <a:pt x="6873" y="10665"/>
                  <a:pt x="6873" y="10800"/>
                </a:cubicBezTo>
                <a:cubicBezTo>
                  <a:pt x="6873" y="10936"/>
                  <a:pt x="6927" y="11059"/>
                  <a:pt x="7017" y="11147"/>
                </a:cubicBezTo>
                <a:lnTo>
                  <a:pt x="11926" y="16547"/>
                </a:lnTo>
                <a:cubicBezTo>
                  <a:pt x="12015" y="16636"/>
                  <a:pt x="12138" y="16691"/>
                  <a:pt x="12273" y="16691"/>
                </a:cubicBezTo>
                <a:cubicBezTo>
                  <a:pt x="12544" y="16691"/>
                  <a:pt x="12764" y="16471"/>
                  <a:pt x="12764" y="16200"/>
                </a:cubicBezTo>
                <a:cubicBezTo>
                  <a:pt x="12764" y="16065"/>
                  <a:pt x="12709" y="15942"/>
                  <a:pt x="12620" y="15853"/>
                </a:cubicBezTo>
                <a:lnTo>
                  <a:pt x="8026" y="10800"/>
                </a:lnTo>
                <a:lnTo>
                  <a:pt x="12620" y="5747"/>
                </a:lnTo>
                <a:cubicBezTo>
                  <a:pt x="12709" y="5659"/>
                  <a:pt x="12764" y="5536"/>
                  <a:pt x="12764" y="5400"/>
                </a:cubicBezTo>
              </a:path>
            </a:pathLst>
          </a:custGeom>
          <a:gradFill>
            <a:gsLst>
              <a:gs pos="0">
                <a:schemeClr val="accent1"/>
              </a:gs>
              <a:gs pos="100000">
                <a:schemeClr val="accent2"/>
              </a:gs>
            </a:gsLst>
            <a:lin ang="2700000" scaled="0"/>
          </a:gradFill>
          <a:ln w="12700">
            <a:miter lim="400000"/>
          </a:ln>
        </p:spPr>
        <p:txBody>
          <a:bodyPr lIns="38100" tIns="38100" rIns="38100" bIns="38100" anchor="ctr"/>
          <a:lstStyle/>
          <a:p>
            <a:endParaRPr>
              <a:solidFill>
                <a:prstClr val="black"/>
              </a:solidFill>
            </a:endParaRPr>
          </a:p>
        </p:txBody>
      </p:sp>
    </p:spTree>
    <p:extLst>
      <p:ext uri="{BB962C8B-B14F-4D97-AF65-F5344CB8AC3E}">
        <p14:creationId xmlns:p14="http://schemas.microsoft.com/office/powerpoint/2010/main" val="23426254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1128">
          <p15:clr>
            <a:srgbClr val="FBAE40"/>
          </p15:clr>
        </p15:guide>
        <p15:guide id="4" pos="6552">
          <p15:clr>
            <a:srgbClr val="FBAE40"/>
          </p15:clr>
        </p15:guide>
        <p15:guide id="5" orient="horz" pos="480">
          <p15:clr>
            <a:srgbClr val="FBAE40"/>
          </p15:clr>
        </p15:guide>
        <p15:guide id="6" orient="horz" pos="384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61_Title Slide">
    <p:spTree>
      <p:nvGrpSpPr>
        <p:cNvPr id="1" name=""/>
        <p:cNvGrpSpPr/>
        <p:nvPr/>
      </p:nvGrpSpPr>
      <p:grpSpPr>
        <a:xfrm>
          <a:off x="0" y="0"/>
          <a:ext cx="0" cy="0"/>
          <a:chOff x="0" y="0"/>
          <a:chExt cx="0" cy="0"/>
        </a:xfrm>
      </p:grpSpPr>
      <p:sp>
        <p:nvSpPr>
          <p:cNvPr id="3" name="Title 64"/>
          <p:cNvSpPr>
            <a:spLocks noGrp="1"/>
          </p:cNvSpPr>
          <p:nvPr>
            <p:ph type="title"/>
          </p:nvPr>
        </p:nvSpPr>
        <p:spPr>
          <a:xfrm>
            <a:off x="1790700" y="1042859"/>
            <a:ext cx="8610600" cy="495486"/>
          </a:xfrm>
          <a:prstGeom prst="rect">
            <a:avLst/>
          </a:prstGeom>
        </p:spPr>
        <p:txBody>
          <a:bodyPr/>
          <a:lstStyle>
            <a:lvl1pPr algn="ctr">
              <a:defRPr sz="3200" b="0" i="0">
                <a:latin typeface="Titillium" charset="0"/>
                <a:ea typeface="Titillium" charset="0"/>
                <a:cs typeface="Titillium" charset="0"/>
              </a:defRPr>
            </a:lvl1pPr>
          </a:lstStyle>
          <a:p>
            <a:r>
              <a:rPr lang="en-US"/>
              <a:t>Click to edit Master title style</a:t>
            </a:r>
          </a:p>
        </p:txBody>
      </p:sp>
      <p:sp>
        <p:nvSpPr>
          <p:cNvPr id="10" name="Picture Placeholder 9"/>
          <p:cNvSpPr>
            <a:spLocks noGrp="1"/>
          </p:cNvSpPr>
          <p:nvPr>
            <p:ph type="pic" sz="quarter" idx="15" hasCustomPrompt="1"/>
          </p:nvPr>
        </p:nvSpPr>
        <p:spPr>
          <a:xfrm>
            <a:off x="1790700" y="1989666"/>
            <a:ext cx="2637367" cy="2129523"/>
          </a:xfrm>
          <a:prstGeom prst="rect">
            <a:avLst/>
          </a:prstGeom>
          <a:pattFill prst="pct10">
            <a:fgClr>
              <a:schemeClr val="tx1"/>
            </a:fgClr>
            <a:bgClr>
              <a:schemeClr val="bg1"/>
            </a:bgClr>
          </a:pattFill>
        </p:spPr>
        <p:txBody>
          <a:bodyPr wrap="square" anchor="ctr">
            <a:noAutofit/>
          </a:bodyPr>
          <a:lstStyle>
            <a:lvl1pPr algn="ctr">
              <a:defRPr sz="1600" b="0" i="0">
                <a:latin typeface="Titillium" charset="0"/>
                <a:ea typeface="Titillium" charset="0"/>
                <a:cs typeface="Titillium" charset="0"/>
              </a:defRPr>
            </a:lvl1pPr>
          </a:lstStyle>
          <a:p>
            <a:r>
              <a:rPr lang="en-US"/>
              <a:t>Insert Image</a:t>
            </a:r>
          </a:p>
        </p:txBody>
      </p:sp>
      <p:sp>
        <p:nvSpPr>
          <p:cNvPr id="11" name="Picture Placeholder 9"/>
          <p:cNvSpPr>
            <a:spLocks noGrp="1"/>
          </p:cNvSpPr>
          <p:nvPr>
            <p:ph type="pic" sz="quarter" idx="16" hasCustomPrompt="1"/>
          </p:nvPr>
        </p:nvSpPr>
        <p:spPr>
          <a:xfrm>
            <a:off x="4777316" y="1989666"/>
            <a:ext cx="2637367" cy="2129523"/>
          </a:xfrm>
          <a:prstGeom prst="rect">
            <a:avLst/>
          </a:prstGeom>
          <a:pattFill prst="pct10">
            <a:fgClr>
              <a:schemeClr val="tx1"/>
            </a:fgClr>
            <a:bgClr>
              <a:schemeClr val="bg1"/>
            </a:bgClr>
          </a:pattFill>
        </p:spPr>
        <p:txBody>
          <a:bodyPr wrap="square" anchor="ctr">
            <a:noAutofit/>
          </a:bodyPr>
          <a:lstStyle>
            <a:lvl1pPr algn="ctr">
              <a:defRPr sz="1600" b="0" i="0">
                <a:latin typeface="Titillium" charset="0"/>
                <a:ea typeface="Titillium" charset="0"/>
                <a:cs typeface="Titillium" charset="0"/>
              </a:defRPr>
            </a:lvl1pPr>
          </a:lstStyle>
          <a:p>
            <a:r>
              <a:rPr lang="en-US"/>
              <a:t>Insert Image</a:t>
            </a:r>
          </a:p>
        </p:txBody>
      </p:sp>
      <p:sp>
        <p:nvSpPr>
          <p:cNvPr id="13" name="Picture Placeholder 9"/>
          <p:cNvSpPr>
            <a:spLocks noGrp="1"/>
          </p:cNvSpPr>
          <p:nvPr>
            <p:ph type="pic" sz="quarter" idx="17" hasCustomPrompt="1"/>
          </p:nvPr>
        </p:nvSpPr>
        <p:spPr>
          <a:xfrm>
            <a:off x="7763932" y="1989666"/>
            <a:ext cx="2637367" cy="2129523"/>
          </a:xfrm>
          <a:prstGeom prst="rect">
            <a:avLst/>
          </a:prstGeom>
          <a:pattFill prst="pct10">
            <a:fgClr>
              <a:schemeClr val="tx1"/>
            </a:fgClr>
            <a:bgClr>
              <a:schemeClr val="bg1"/>
            </a:bgClr>
          </a:pattFill>
        </p:spPr>
        <p:txBody>
          <a:bodyPr wrap="square" anchor="ctr">
            <a:noAutofit/>
          </a:bodyPr>
          <a:lstStyle>
            <a:lvl1pPr algn="ctr">
              <a:defRPr sz="1600" b="0" i="0">
                <a:latin typeface="Titillium" charset="0"/>
                <a:ea typeface="Titillium" charset="0"/>
                <a:cs typeface="Titillium" charset="0"/>
              </a:defRPr>
            </a:lvl1pPr>
          </a:lstStyle>
          <a:p>
            <a:r>
              <a:rPr lang="en-US"/>
              <a:t>Insert Image</a:t>
            </a:r>
          </a:p>
        </p:txBody>
      </p:sp>
    </p:spTree>
    <p:extLst>
      <p:ext uri="{BB962C8B-B14F-4D97-AF65-F5344CB8AC3E}">
        <p14:creationId xmlns:p14="http://schemas.microsoft.com/office/powerpoint/2010/main" val="154147832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1128">
          <p15:clr>
            <a:srgbClr val="FBAE40"/>
          </p15:clr>
        </p15:guide>
        <p15:guide id="4" pos="6552">
          <p15:clr>
            <a:srgbClr val="FBAE40"/>
          </p15:clr>
        </p15:guide>
        <p15:guide id="5" orient="horz" pos="480">
          <p15:clr>
            <a:srgbClr val="FBAE40"/>
          </p15:clr>
        </p15:guide>
        <p15:guide id="6" orient="horz" pos="384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10_Title Slide">
    <p:spTree>
      <p:nvGrpSpPr>
        <p:cNvPr id="1" name=""/>
        <p:cNvGrpSpPr/>
        <p:nvPr/>
      </p:nvGrpSpPr>
      <p:grpSpPr>
        <a:xfrm>
          <a:off x="0" y="0"/>
          <a:ext cx="0" cy="0"/>
          <a:chOff x="0" y="0"/>
          <a:chExt cx="0" cy="0"/>
        </a:xfrm>
      </p:grpSpPr>
      <p:sp>
        <p:nvSpPr>
          <p:cNvPr id="3" name="Title 64"/>
          <p:cNvSpPr>
            <a:spLocks noGrp="1"/>
          </p:cNvSpPr>
          <p:nvPr>
            <p:ph type="title"/>
          </p:nvPr>
        </p:nvSpPr>
        <p:spPr>
          <a:xfrm>
            <a:off x="1790700" y="1042859"/>
            <a:ext cx="8610600" cy="495486"/>
          </a:xfrm>
          <a:prstGeom prst="rect">
            <a:avLst/>
          </a:prstGeom>
        </p:spPr>
        <p:txBody>
          <a:bodyPr/>
          <a:lstStyle>
            <a:lvl1pPr algn="ctr">
              <a:defRPr sz="3200" b="0" i="0">
                <a:latin typeface="Titillium" charset="0"/>
                <a:ea typeface="Titillium" charset="0"/>
                <a:cs typeface="Titillium" charset="0"/>
              </a:defRPr>
            </a:lvl1pPr>
          </a:lstStyle>
          <a:p>
            <a:r>
              <a:rPr lang="en-US"/>
              <a:t>Click to edit Master title style</a:t>
            </a:r>
          </a:p>
        </p:txBody>
      </p:sp>
      <p:sp>
        <p:nvSpPr>
          <p:cNvPr id="9" name="Picture Placeholder 8"/>
          <p:cNvSpPr>
            <a:spLocks noGrp="1"/>
          </p:cNvSpPr>
          <p:nvPr>
            <p:ph type="pic" sz="quarter" idx="15" hasCustomPrompt="1"/>
          </p:nvPr>
        </p:nvSpPr>
        <p:spPr>
          <a:xfrm>
            <a:off x="2626669" y="2234512"/>
            <a:ext cx="1601118" cy="1732822"/>
          </a:xfrm>
          <a:custGeom>
            <a:avLst/>
            <a:gdLst>
              <a:gd name="connsiteX0" fmla="*/ 984250 w 1968500"/>
              <a:gd name="connsiteY0" fmla="*/ 0 h 2130425"/>
              <a:gd name="connsiteX1" fmla="*/ 1203975 w 1968500"/>
              <a:gd name="connsiteY1" fmla="*/ 52481 h 2130425"/>
              <a:gd name="connsiteX2" fmla="*/ 1748684 w 1968500"/>
              <a:gd name="connsiteY2" fmla="*/ 367970 h 2130425"/>
              <a:gd name="connsiteX3" fmla="*/ 1968500 w 1968500"/>
              <a:gd name="connsiteY3" fmla="*/ 749122 h 2130425"/>
              <a:gd name="connsiteX4" fmla="*/ 1968500 w 1968500"/>
              <a:gd name="connsiteY4" fmla="*/ 1381303 h 2130425"/>
              <a:gd name="connsiteX5" fmla="*/ 1748684 w 1968500"/>
              <a:gd name="connsiteY5" fmla="*/ 1762455 h 2130425"/>
              <a:gd name="connsiteX6" fmla="*/ 1203975 w 1968500"/>
              <a:gd name="connsiteY6" fmla="*/ 2077944 h 2130425"/>
              <a:gd name="connsiteX7" fmla="*/ 764526 w 1968500"/>
              <a:gd name="connsiteY7" fmla="*/ 2077944 h 2130425"/>
              <a:gd name="connsiteX8" fmla="*/ 219816 w 1968500"/>
              <a:gd name="connsiteY8" fmla="*/ 1762455 h 2130425"/>
              <a:gd name="connsiteX9" fmla="*/ 0 w 1968500"/>
              <a:gd name="connsiteY9" fmla="*/ 1381303 h 2130425"/>
              <a:gd name="connsiteX10" fmla="*/ 0 w 1968500"/>
              <a:gd name="connsiteY10" fmla="*/ 749122 h 2130425"/>
              <a:gd name="connsiteX11" fmla="*/ 219816 w 1968500"/>
              <a:gd name="connsiteY11" fmla="*/ 367970 h 2130425"/>
              <a:gd name="connsiteX12" fmla="*/ 764526 w 1968500"/>
              <a:gd name="connsiteY12" fmla="*/ 52481 h 2130425"/>
              <a:gd name="connsiteX13" fmla="*/ 984250 w 1968500"/>
              <a:gd name="connsiteY13" fmla="*/ 0 h 213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68500" h="2130425">
                <a:moveTo>
                  <a:pt x="984250" y="0"/>
                </a:moveTo>
                <a:cubicBezTo>
                  <a:pt x="1063902" y="0"/>
                  <a:pt x="1143553" y="17494"/>
                  <a:pt x="1203975" y="52481"/>
                </a:cubicBezTo>
                <a:lnTo>
                  <a:pt x="1748684" y="367970"/>
                </a:lnTo>
                <a:cubicBezTo>
                  <a:pt x="1869620" y="437945"/>
                  <a:pt x="1968500" y="609473"/>
                  <a:pt x="1968500" y="749122"/>
                </a:cubicBezTo>
                <a:lnTo>
                  <a:pt x="1968500" y="1381303"/>
                </a:lnTo>
                <a:cubicBezTo>
                  <a:pt x="1968500" y="1520952"/>
                  <a:pt x="1869620" y="1692480"/>
                  <a:pt x="1748684" y="1762455"/>
                </a:cubicBezTo>
                <a:lnTo>
                  <a:pt x="1203975" y="2077944"/>
                </a:lnTo>
                <a:cubicBezTo>
                  <a:pt x="1083131" y="2147919"/>
                  <a:pt x="885370" y="2147919"/>
                  <a:pt x="764526" y="2077944"/>
                </a:cubicBezTo>
                <a:lnTo>
                  <a:pt x="219816" y="1762455"/>
                </a:lnTo>
                <a:cubicBezTo>
                  <a:pt x="98881" y="1692480"/>
                  <a:pt x="0" y="1520952"/>
                  <a:pt x="0" y="1381303"/>
                </a:cubicBezTo>
                <a:lnTo>
                  <a:pt x="0" y="749122"/>
                </a:lnTo>
                <a:cubicBezTo>
                  <a:pt x="0" y="609473"/>
                  <a:pt x="98881" y="437945"/>
                  <a:pt x="219816" y="367970"/>
                </a:cubicBezTo>
                <a:lnTo>
                  <a:pt x="764526" y="52481"/>
                </a:lnTo>
                <a:cubicBezTo>
                  <a:pt x="824948" y="17494"/>
                  <a:pt x="904599" y="0"/>
                  <a:pt x="984250" y="0"/>
                </a:cubicBezTo>
                <a:close/>
              </a:path>
            </a:pathLst>
          </a:custGeom>
          <a:pattFill prst="pct10">
            <a:fgClr>
              <a:schemeClr val="tx1"/>
            </a:fgClr>
            <a:bgClr>
              <a:schemeClr val="bg1"/>
            </a:bgClr>
          </a:pattFill>
        </p:spPr>
        <p:txBody>
          <a:bodyPr wrap="square" anchor="ctr">
            <a:noAutofit/>
          </a:bodyPr>
          <a:lstStyle>
            <a:lvl1pPr algn="ctr">
              <a:defRPr sz="1600" b="0" i="0">
                <a:latin typeface="Titillium" charset="0"/>
                <a:ea typeface="Titillium" charset="0"/>
                <a:cs typeface="Titillium" charset="0"/>
              </a:defRPr>
            </a:lvl1pPr>
          </a:lstStyle>
          <a:p>
            <a:r>
              <a:rPr lang="en-US"/>
              <a:t>Insert Image</a:t>
            </a:r>
          </a:p>
        </p:txBody>
      </p:sp>
      <p:sp>
        <p:nvSpPr>
          <p:cNvPr id="11" name="Picture Placeholder 10"/>
          <p:cNvSpPr>
            <a:spLocks noGrp="1"/>
          </p:cNvSpPr>
          <p:nvPr>
            <p:ph type="pic" sz="quarter" idx="16" hasCustomPrompt="1"/>
          </p:nvPr>
        </p:nvSpPr>
        <p:spPr>
          <a:xfrm>
            <a:off x="5295441" y="2234512"/>
            <a:ext cx="1601118" cy="1732822"/>
          </a:xfrm>
          <a:custGeom>
            <a:avLst/>
            <a:gdLst>
              <a:gd name="connsiteX0" fmla="*/ 984250 w 1968500"/>
              <a:gd name="connsiteY0" fmla="*/ 0 h 2130425"/>
              <a:gd name="connsiteX1" fmla="*/ 1203975 w 1968500"/>
              <a:gd name="connsiteY1" fmla="*/ 52481 h 2130425"/>
              <a:gd name="connsiteX2" fmla="*/ 1748684 w 1968500"/>
              <a:gd name="connsiteY2" fmla="*/ 367970 h 2130425"/>
              <a:gd name="connsiteX3" fmla="*/ 1968500 w 1968500"/>
              <a:gd name="connsiteY3" fmla="*/ 749122 h 2130425"/>
              <a:gd name="connsiteX4" fmla="*/ 1968500 w 1968500"/>
              <a:gd name="connsiteY4" fmla="*/ 1381303 h 2130425"/>
              <a:gd name="connsiteX5" fmla="*/ 1748684 w 1968500"/>
              <a:gd name="connsiteY5" fmla="*/ 1762455 h 2130425"/>
              <a:gd name="connsiteX6" fmla="*/ 1203975 w 1968500"/>
              <a:gd name="connsiteY6" fmla="*/ 2077944 h 2130425"/>
              <a:gd name="connsiteX7" fmla="*/ 764526 w 1968500"/>
              <a:gd name="connsiteY7" fmla="*/ 2077944 h 2130425"/>
              <a:gd name="connsiteX8" fmla="*/ 219816 w 1968500"/>
              <a:gd name="connsiteY8" fmla="*/ 1762455 h 2130425"/>
              <a:gd name="connsiteX9" fmla="*/ 0 w 1968500"/>
              <a:gd name="connsiteY9" fmla="*/ 1381303 h 2130425"/>
              <a:gd name="connsiteX10" fmla="*/ 0 w 1968500"/>
              <a:gd name="connsiteY10" fmla="*/ 749122 h 2130425"/>
              <a:gd name="connsiteX11" fmla="*/ 219816 w 1968500"/>
              <a:gd name="connsiteY11" fmla="*/ 367970 h 2130425"/>
              <a:gd name="connsiteX12" fmla="*/ 764526 w 1968500"/>
              <a:gd name="connsiteY12" fmla="*/ 52481 h 2130425"/>
              <a:gd name="connsiteX13" fmla="*/ 984250 w 1968500"/>
              <a:gd name="connsiteY13" fmla="*/ 0 h 213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68500" h="2130425">
                <a:moveTo>
                  <a:pt x="984250" y="0"/>
                </a:moveTo>
                <a:cubicBezTo>
                  <a:pt x="1063902" y="0"/>
                  <a:pt x="1143553" y="17494"/>
                  <a:pt x="1203975" y="52481"/>
                </a:cubicBezTo>
                <a:lnTo>
                  <a:pt x="1748684" y="367970"/>
                </a:lnTo>
                <a:cubicBezTo>
                  <a:pt x="1869620" y="437945"/>
                  <a:pt x="1968500" y="609473"/>
                  <a:pt x="1968500" y="749122"/>
                </a:cubicBezTo>
                <a:lnTo>
                  <a:pt x="1968500" y="1381303"/>
                </a:lnTo>
                <a:cubicBezTo>
                  <a:pt x="1968500" y="1520952"/>
                  <a:pt x="1869620" y="1692480"/>
                  <a:pt x="1748684" y="1762455"/>
                </a:cubicBezTo>
                <a:lnTo>
                  <a:pt x="1203975" y="2077944"/>
                </a:lnTo>
                <a:cubicBezTo>
                  <a:pt x="1083131" y="2147919"/>
                  <a:pt x="885370" y="2147919"/>
                  <a:pt x="764526" y="2077944"/>
                </a:cubicBezTo>
                <a:lnTo>
                  <a:pt x="219816" y="1762455"/>
                </a:lnTo>
                <a:cubicBezTo>
                  <a:pt x="98881" y="1692480"/>
                  <a:pt x="0" y="1520952"/>
                  <a:pt x="0" y="1381303"/>
                </a:cubicBezTo>
                <a:lnTo>
                  <a:pt x="0" y="749122"/>
                </a:lnTo>
                <a:cubicBezTo>
                  <a:pt x="0" y="609473"/>
                  <a:pt x="98881" y="437945"/>
                  <a:pt x="219816" y="367970"/>
                </a:cubicBezTo>
                <a:lnTo>
                  <a:pt x="764526" y="52481"/>
                </a:lnTo>
                <a:cubicBezTo>
                  <a:pt x="824948" y="17494"/>
                  <a:pt x="904599" y="0"/>
                  <a:pt x="984250" y="0"/>
                </a:cubicBezTo>
                <a:close/>
              </a:path>
            </a:pathLst>
          </a:custGeom>
          <a:pattFill prst="pct10">
            <a:fgClr>
              <a:schemeClr val="tx1"/>
            </a:fgClr>
            <a:bgClr>
              <a:schemeClr val="bg1"/>
            </a:bgClr>
          </a:pattFill>
        </p:spPr>
        <p:txBody>
          <a:bodyPr wrap="square" anchor="ctr">
            <a:noAutofit/>
          </a:bodyPr>
          <a:lstStyle>
            <a:lvl1pPr algn="ctr">
              <a:defRPr sz="1600" b="0" i="0">
                <a:latin typeface="Titillium" charset="0"/>
                <a:ea typeface="Titillium" charset="0"/>
                <a:cs typeface="Titillium" charset="0"/>
              </a:defRPr>
            </a:lvl1pPr>
          </a:lstStyle>
          <a:p>
            <a:r>
              <a:rPr lang="en-US"/>
              <a:t>Insert Image</a:t>
            </a:r>
          </a:p>
        </p:txBody>
      </p:sp>
      <p:sp>
        <p:nvSpPr>
          <p:cNvPr id="13" name="Picture Placeholder 12"/>
          <p:cNvSpPr>
            <a:spLocks noGrp="1"/>
          </p:cNvSpPr>
          <p:nvPr>
            <p:ph type="pic" sz="quarter" idx="17" hasCustomPrompt="1"/>
          </p:nvPr>
        </p:nvSpPr>
        <p:spPr>
          <a:xfrm>
            <a:off x="7964213" y="2234512"/>
            <a:ext cx="1601118" cy="1732822"/>
          </a:xfrm>
          <a:custGeom>
            <a:avLst/>
            <a:gdLst>
              <a:gd name="connsiteX0" fmla="*/ 984250 w 1968500"/>
              <a:gd name="connsiteY0" fmla="*/ 0 h 2130425"/>
              <a:gd name="connsiteX1" fmla="*/ 1203975 w 1968500"/>
              <a:gd name="connsiteY1" fmla="*/ 52481 h 2130425"/>
              <a:gd name="connsiteX2" fmla="*/ 1748684 w 1968500"/>
              <a:gd name="connsiteY2" fmla="*/ 367970 h 2130425"/>
              <a:gd name="connsiteX3" fmla="*/ 1968500 w 1968500"/>
              <a:gd name="connsiteY3" fmla="*/ 749122 h 2130425"/>
              <a:gd name="connsiteX4" fmla="*/ 1968500 w 1968500"/>
              <a:gd name="connsiteY4" fmla="*/ 1381303 h 2130425"/>
              <a:gd name="connsiteX5" fmla="*/ 1748684 w 1968500"/>
              <a:gd name="connsiteY5" fmla="*/ 1762455 h 2130425"/>
              <a:gd name="connsiteX6" fmla="*/ 1203975 w 1968500"/>
              <a:gd name="connsiteY6" fmla="*/ 2077944 h 2130425"/>
              <a:gd name="connsiteX7" fmla="*/ 764526 w 1968500"/>
              <a:gd name="connsiteY7" fmla="*/ 2077944 h 2130425"/>
              <a:gd name="connsiteX8" fmla="*/ 219816 w 1968500"/>
              <a:gd name="connsiteY8" fmla="*/ 1762455 h 2130425"/>
              <a:gd name="connsiteX9" fmla="*/ 0 w 1968500"/>
              <a:gd name="connsiteY9" fmla="*/ 1381303 h 2130425"/>
              <a:gd name="connsiteX10" fmla="*/ 0 w 1968500"/>
              <a:gd name="connsiteY10" fmla="*/ 749122 h 2130425"/>
              <a:gd name="connsiteX11" fmla="*/ 219816 w 1968500"/>
              <a:gd name="connsiteY11" fmla="*/ 367970 h 2130425"/>
              <a:gd name="connsiteX12" fmla="*/ 764526 w 1968500"/>
              <a:gd name="connsiteY12" fmla="*/ 52481 h 2130425"/>
              <a:gd name="connsiteX13" fmla="*/ 984250 w 1968500"/>
              <a:gd name="connsiteY13" fmla="*/ 0 h 213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68500" h="2130425">
                <a:moveTo>
                  <a:pt x="984250" y="0"/>
                </a:moveTo>
                <a:cubicBezTo>
                  <a:pt x="1063902" y="0"/>
                  <a:pt x="1143553" y="17494"/>
                  <a:pt x="1203975" y="52481"/>
                </a:cubicBezTo>
                <a:lnTo>
                  <a:pt x="1748684" y="367970"/>
                </a:lnTo>
                <a:cubicBezTo>
                  <a:pt x="1869620" y="437945"/>
                  <a:pt x="1968500" y="609473"/>
                  <a:pt x="1968500" y="749122"/>
                </a:cubicBezTo>
                <a:lnTo>
                  <a:pt x="1968500" y="1381303"/>
                </a:lnTo>
                <a:cubicBezTo>
                  <a:pt x="1968500" y="1520952"/>
                  <a:pt x="1869620" y="1692480"/>
                  <a:pt x="1748684" y="1762455"/>
                </a:cubicBezTo>
                <a:lnTo>
                  <a:pt x="1203975" y="2077944"/>
                </a:lnTo>
                <a:cubicBezTo>
                  <a:pt x="1083131" y="2147919"/>
                  <a:pt x="885370" y="2147919"/>
                  <a:pt x="764526" y="2077944"/>
                </a:cubicBezTo>
                <a:lnTo>
                  <a:pt x="219816" y="1762455"/>
                </a:lnTo>
                <a:cubicBezTo>
                  <a:pt x="98881" y="1692480"/>
                  <a:pt x="0" y="1520952"/>
                  <a:pt x="0" y="1381303"/>
                </a:cubicBezTo>
                <a:lnTo>
                  <a:pt x="0" y="749122"/>
                </a:lnTo>
                <a:cubicBezTo>
                  <a:pt x="0" y="609473"/>
                  <a:pt x="98881" y="437945"/>
                  <a:pt x="219816" y="367970"/>
                </a:cubicBezTo>
                <a:lnTo>
                  <a:pt x="764526" y="52481"/>
                </a:lnTo>
                <a:cubicBezTo>
                  <a:pt x="824948" y="17494"/>
                  <a:pt x="904599" y="0"/>
                  <a:pt x="984250" y="0"/>
                </a:cubicBezTo>
                <a:close/>
              </a:path>
            </a:pathLst>
          </a:custGeom>
          <a:pattFill prst="pct10">
            <a:fgClr>
              <a:schemeClr val="tx1"/>
            </a:fgClr>
            <a:bgClr>
              <a:schemeClr val="bg1"/>
            </a:bgClr>
          </a:pattFill>
        </p:spPr>
        <p:txBody>
          <a:bodyPr wrap="square" anchor="ctr">
            <a:noAutofit/>
          </a:bodyPr>
          <a:lstStyle>
            <a:lvl1pPr algn="ctr">
              <a:defRPr sz="1600" b="0" i="0">
                <a:latin typeface="Titillium" charset="0"/>
                <a:ea typeface="Titillium" charset="0"/>
                <a:cs typeface="Titillium" charset="0"/>
              </a:defRPr>
            </a:lvl1pPr>
          </a:lstStyle>
          <a:p>
            <a:r>
              <a:rPr lang="en-US"/>
              <a:t>Insert Image</a:t>
            </a:r>
          </a:p>
        </p:txBody>
      </p:sp>
    </p:spTree>
    <p:extLst>
      <p:ext uri="{BB962C8B-B14F-4D97-AF65-F5344CB8AC3E}">
        <p14:creationId xmlns:p14="http://schemas.microsoft.com/office/powerpoint/2010/main" val="208454656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1128">
          <p15:clr>
            <a:srgbClr val="FBAE40"/>
          </p15:clr>
        </p15:guide>
        <p15:guide id="4" pos="6552">
          <p15:clr>
            <a:srgbClr val="FBAE40"/>
          </p15:clr>
        </p15:guide>
        <p15:guide id="5" orient="horz" pos="480">
          <p15:clr>
            <a:srgbClr val="FBAE40"/>
          </p15:clr>
        </p15:guide>
        <p15:guide id="6" orient="horz" pos="384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27_Title Slide">
    <p:spTree>
      <p:nvGrpSpPr>
        <p:cNvPr id="1" name=""/>
        <p:cNvGrpSpPr/>
        <p:nvPr/>
      </p:nvGrpSpPr>
      <p:grpSpPr>
        <a:xfrm>
          <a:off x="0" y="0"/>
          <a:ext cx="0" cy="0"/>
          <a:chOff x="0" y="0"/>
          <a:chExt cx="0" cy="0"/>
        </a:xfrm>
      </p:grpSpPr>
      <p:sp>
        <p:nvSpPr>
          <p:cNvPr id="9" name="Picture Placeholder 8"/>
          <p:cNvSpPr>
            <a:spLocks noGrp="1"/>
          </p:cNvSpPr>
          <p:nvPr>
            <p:ph type="pic" sz="quarter" idx="15" hasCustomPrompt="1"/>
          </p:nvPr>
        </p:nvSpPr>
        <p:spPr>
          <a:xfrm>
            <a:off x="3138298" y="1696178"/>
            <a:ext cx="1601118" cy="1732822"/>
          </a:xfrm>
          <a:custGeom>
            <a:avLst/>
            <a:gdLst>
              <a:gd name="connsiteX0" fmla="*/ 984250 w 1968500"/>
              <a:gd name="connsiteY0" fmla="*/ 0 h 2130425"/>
              <a:gd name="connsiteX1" fmla="*/ 1203975 w 1968500"/>
              <a:gd name="connsiteY1" fmla="*/ 52481 h 2130425"/>
              <a:gd name="connsiteX2" fmla="*/ 1748684 w 1968500"/>
              <a:gd name="connsiteY2" fmla="*/ 367970 h 2130425"/>
              <a:gd name="connsiteX3" fmla="*/ 1968500 w 1968500"/>
              <a:gd name="connsiteY3" fmla="*/ 749122 h 2130425"/>
              <a:gd name="connsiteX4" fmla="*/ 1968500 w 1968500"/>
              <a:gd name="connsiteY4" fmla="*/ 1381303 h 2130425"/>
              <a:gd name="connsiteX5" fmla="*/ 1748684 w 1968500"/>
              <a:gd name="connsiteY5" fmla="*/ 1762455 h 2130425"/>
              <a:gd name="connsiteX6" fmla="*/ 1203975 w 1968500"/>
              <a:gd name="connsiteY6" fmla="*/ 2077944 h 2130425"/>
              <a:gd name="connsiteX7" fmla="*/ 764526 w 1968500"/>
              <a:gd name="connsiteY7" fmla="*/ 2077944 h 2130425"/>
              <a:gd name="connsiteX8" fmla="*/ 219816 w 1968500"/>
              <a:gd name="connsiteY8" fmla="*/ 1762455 h 2130425"/>
              <a:gd name="connsiteX9" fmla="*/ 0 w 1968500"/>
              <a:gd name="connsiteY9" fmla="*/ 1381303 h 2130425"/>
              <a:gd name="connsiteX10" fmla="*/ 0 w 1968500"/>
              <a:gd name="connsiteY10" fmla="*/ 749122 h 2130425"/>
              <a:gd name="connsiteX11" fmla="*/ 219816 w 1968500"/>
              <a:gd name="connsiteY11" fmla="*/ 367970 h 2130425"/>
              <a:gd name="connsiteX12" fmla="*/ 764526 w 1968500"/>
              <a:gd name="connsiteY12" fmla="*/ 52481 h 2130425"/>
              <a:gd name="connsiteX13" fmla="*/ 984250 w 1968500"/>
              <a:gd name="connsiteY13" fmla="*/ 0 h 213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68500" h="2130425">
                <a:moveTo>
                  <a:pt x="984250" y="0"/>
                </a:moveTo>
                <a:cubicBezTo>
                  <a:pt x="1063902" y="0"/>
                  <a:pt x="1143553" y="17494"/>
                  <a:pt x="1203975" y="52481"/>
                </a:cubicBezTo>
                <a:lnTo>
                  <a:pt x="1748684" y="367970"/>
                </a:lnTo>
                <a:cubicBezTo>
                  <a:pt x="1869620" y="437945"/>
                  <a:pt x="1968500" y="609473"/>
                  <a:pt x="1968500" y="749122"/>
                </a:cubicBezTo>
                <a:lnTo>
                  <a:pt x="1968500" y="1381303"/>
                </a:lnTo>
                <a:cubicBezTo>
                  <a:pt x="1968500" y="1520952"/>
                  <a:pt x="1869620" y="1692480"/>
                  <a:pt x="1748684" y="1762455"/>
                </a:cubicBezTo>
                <a:lnTo>
                  <a:pt x="1203975" y="2077944"/>
                </a:lnTo>
                <a:cubicBezTo>
                  <a:pt x="1083131" y="2147919"/>
                  <a:pt x="885370" y="2147919"/>
                  <a:pt x="764526" y="2077944"/>
                </a:cubicBezTo>
                <a:lnTo>
                  <a:pt x="219816" y="1762455"/>
                </a:lnTo>
                <a:cubicBezTo>
                  <a:pt x="98881" y="1692480"/>
                  <a:pt x="0" y="1520952"/>
                  <a:pt x="0" y="1381303"/>
                </a:cubicBezTo>
                <a:lnTo>
                  <a:pt x="0" y="749122"/>
                </a:lnTo>
                <a:cubicBezTo>
                  <a:pt x="0" y="609473"/>
                  <a:pt x="98881" y="437945"/>
                  <a:pt x="219816" y="367970"/>
                </a:cubicBezTo>
                <a:lnTo>
                  <a:pt x="764526" y="52481"/>
                </a:lnTo>
                <a:cubicBezTo>
                  <a:pt x="824948" y="17494"/>
                  <a:pt x="904599" y="0"/>
                  <a:pt x="984250" y="0"/>
                </a:cubicBezTo>
                <a:close/>
              </a:path>
            </a:pathLst>
          </a:custGeom>
          <a:pattFill prst="pct10">
            <a:fgClr>
              <a:schemeClr val="tx1"/>
            </a:fgClr>
            <a:bgClr>
              <a:schemeClr val="bg1"/>
            </a:bgClr>
          </a:pattFill>
        </p:spPr>
        <p:txBody>
          <a:bodyPr wrap="square" anchor="ctr">
            <a:noAutofit/>
          </a:bodyPr>
          <a:lstStyle>
            <a:lvl1pPr algn="ctr">
              <a:defRPr sz="1600" b="0" i="0">
                <a:latin typeface="Titillium" charset="0"/>
                <a:ea typeface="Titillium" charset="0"/>
                <a:cs typeface="Titillium" charset="0"/>
              </a:defRPr>
            </a:lvl1pPr>
          </a:lstStyle>
          <a:p>
            <a:r>
              <a:rPr lang="en-US"/>
              <a:t>Insert Image</a:t>
            </a:r>
          </a:p>
        </p:txBody>
      </p:sp>
      <p:sp>
        <p:nvSpPr>
          <p:cNvPr id="11" name="Picture Placeholder 10"/>
          <p:cNvSpPr>
            <a:spLocks noGrp="1"/>
          </p:cNvSpPr>
          <p:nvPr>
            <p:ph type="pic" sz="quarter" idx="16" hasCustomPrompt="1"/>
          </p:nvPr>
        </p:nvSpPr>
        <p:spPr>
          <a:xfrm>
            <a:off x="7448091" y="1696178"/>
            <a:ext cx="1601118" cy="1732822"/>
          </a:xfrm>
          <a:custGeom>
            <a:avLst/>
            <a:gdLst>
              <a:gd name="connsiteX0" fmla="*/ 984250 w 1968500"/>
              <a:gd name="connsiteY0" fmla="*/ 0 h 2130425"/>
              <a:gd name="connsiteX1" fmla="*/ 1203975 w 1968500"/>
              <a:gd name="connsiteY1" fmla="*/ 52481 h 2130425"/>
              <a:gd name="connsiteX2" fmla="*/ 1748684 w 1968500"/>
              <a:gd name="connsiteY2" fmla="*/ 367970 h 2130425"/>
              <a:gd name="connsiteX3" fmla="*/ 1968500 w 1968500"/>
              <a:gd name="connsiteY3" fmla="*/ 749122 h 2130425"/>
              <a:gd name="connsiteX4" fmla="*/ 1968500 w 1968500"/>
              <a:gd name="connsiteY4" fmla="*/ 1381303 h 2130425"/>
              <a:gd name="connsiteX5" fmla="*/ 1748684 w 1968500"/>
              <a:gd name="connsiteY5" fmla="*/ 1762455 h 2130425"/>
              <a:gd name="connsiteX6" fmla="*/ 1203975 w 1968500"/>
              <a:gd name="connsiteY6" fmla="*/ 2077944 h 2130425"/>
              <a:gd name="connsiteX7" fmla="*/ 764526 w 1968500"/>
              <a:gd name="connsiteY7" fmla="*/ 2077944 h 2130425"/>
              <a:gd name="connsiteX8" fmla="*/ 219816 w 1968500"/>
              <a:gd name="connsiteY8" fmla="*/ 1762455 h 2130425"/>
              <a:gd name="connsiteX9" fmla="*/ 0 w 1968500"/>
              <a:gd name="connsiteY9" fmla="*/ 1381303 h 2130425"/>
              <a:gd name="connsiteX10" fmla="*/ 0 w 1968500"/>
              <a:gd name="connsiteY10" fmla="*/ 749122 h 2130425"/>
              <a:gd name="connsiteX11" fmla="*/ 219816 w 1968500"/>
              <a:gd name="connsiteY11" fmla="*/ 367970 h 2130425"/>
              <a:gd name="connsiteX12" fmla="*/ 764526 w 1968500"/>
              <a:gd name="connsiteY12" fmla="*/ 52481 h 2130425"/>
              <a:gd name="connsiteX13" fmla="*/ 984250 w 1968500"/>
              <a:gd name="connsiteY13" fmla="*/ 0 h 213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68500" h="2130425">
                <a:moveTo>
                  <a:pt x="984250" y="0"/>
                </a:moveTo>
                <a:cubicBezTo>
                  <a:pt x="1063902" y="0"/>
                  <a:pt x="1143553" y="17494"/>
                  <a:pt x="1203975" y="52481"/>
                </a:cubicBezTo>
                <a:lnTo>
                  <a:pt x="1748684" y="367970"/>
                </a:lnTo>
                <a:cubicBezTo>
                  <a:pt x="1869620" y="437945"/>
                  <a:pt x="1968500" y="609473"/>
                  <a:pt x="1968500" y="749122"/>
                </a:cubicBezTo>
                <a:lnTo>
                  <a:pt x="1968500" y="1381303"/>
                </a:lnTo>
                <a:cubicBezTo>
                  <a:pt x="1968500" y="1520952"/>
                  <a:pt x="1869620" y="1692480"/>
                  <a:pt x="1748684" y="1762455"/>
                </a:cubicBezTo>
                <a:lnTo>
                  <a:pt x="1203975" y="2077944"/>
                </a:lnTo>
                <a:cubicBezTo>
                  <a:pt x="1083131" y="2147919"/>
                  <a:pt x="885370" y="2147919"/>
                  <a:pt x="764526" y="2077944"/>
                </a:cubicBezTo>
                <a:lnTo>
                  <a:pt x="219816" y="1762455"/>
                </a:lnTo>
                <a:cubicBezTo>
                  <a:pt x="98881" y="1692480"/>
                  <a:pt x="0" y="1520952"/>
                  <a:pt x="0" y="1381303"/>
                </a:cubicBezTo>
                <a:lnTo>
                  <a:pt x="0" y="749122"/>
                </a:lnTo>
                <a:cubicBezTo>
                  <a:pt x="0" y="609473"/>
                  <a:pt x="98881" y="437945"/>
                  <a:pt x="219816" y="367970"/>
                </a:cubicBezTo>
                <a:lnTo>
                  <a:pt x="764526" y="52481"/>
                </a:lnTo>
                <a:cubicBezTo>
                  <a:pt x="824948" y="17494"/>
                  <a:pt x="904599" y="0"/>
                  <a:pt x="984250" y="0"/>
                </a:cubicBezTo>
                <a:close/>
              </a:path>
            </a:pathLst>
          </a:custGeom>
          <a:pattFill prst="pct10">
            <a:fgClr>
              <a:schemeClr val="tx1"/>
            </a:fgClr>
            <a:bgClr>
              <a:schemeClr val="bg1"/>
            </a:bgClr>
          </a:pattFill>
        </p:spPr>
        <p:txBody>
          <a:bodyPr wrap="square" anchor="ctr">
            <a:noAutofit/>
          </a:bodyPr>
          <a:lstStyle>
            <a:lvl1pPr algn="ctr">
              <a:defRPr sz="1600" b="0" i="0">
                <a:latin typeface="Titillium" charset="0"/>
                <a:ea typeface="Titillium" charset="0"/>
                <a:cs typeface="Titillium" charset="0"/>
              </a:defRPr>
            </a:lvl1pPr>
          </a:lstStyle>
          <a:p>
            <a:r>
              <a:rPr lang="en-US"/>
              <a:t>Insert Image</a:t>
            </a:r>
          </a:p>
        </p:txBody>
      </p:sp>
    </p:spTree>
    <p:extLst>
      <p:ext uri="{BB962C8B-B14F-4D97-AF65-F5344CB8AC3E}">
        <p14:creationId xmlns:p14="http://schemas.microsoft.com/office/powerpoint/2010/main" val="134454132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1128">
          <p15:clr>
            <a:srgbClr val="FBAE40"/>
          </p15:clr>
        </p15:guide>
        <p15:guide id="4" pos="6552">
          <p15:clr>
            <a:srgbClr val="FBAE40"/>
          </p15:clr>
        </p15:guide>
        <p15:guide id="5" orient="horz" pos="480">
          <p15:clr>
            <a:srgbClr val="FBAE40"/>
          </p15:clr>
        </p15:guide>
        <p15:guide id="6" orient="horz"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39_Title Slide">
    <p:spTree>
      <p:nvGrpSpPr>
        <p:cNvPr id="1" name=""/>
        <p:cNvGrpSpPr/>
        <p:nvPr/>
      </p:nvGrpSpPr>
      <p:grpSpPr>
        <a:xfrm>
          <a:off x="0" y="0"/>
          <a:ext cx="0" cy="0"/>
          <a:chOff x="0" y="0"/>
          <a:chExt cx="0" cy="0"/>
        </a:xfrm>
      </p:grpSpPr>
      <p:sp>
        <p:nvSpPr>
          <p:cNvPr id="3" name="Title 64"/>
          <p:cNvSpPr>
            <a:spLocks noGrp="1"/>
          </p:cNvSpPr>
          <p:nvPr>
            <p:ph type="title"/>
          </p:nvPr>
        </p:nvSpPr>
        <p:spPr>
          <a:xfrm>
            <a:off x="1790700" y="1042859"/>
            <a:ext cx="8610600" cy="495486"/>
          </a:xfrm>
          <a:prstGeom prst="rect">
            <a:avLst/>
          </a:prstGeom>
        </p:spPr>
        <p:txBody>
          <a:bodyPr/>
          <a:lstStyle>
            <a:lvl1pPr algn="ctr">
              <a:defRPr sz="3200" b="0" i="0">
                <a:latin typeface="Titillium" charset="0"/>
                <a:ea typeface="Titillium" charset="0"/>
                <a:cs typeface="Titillium" charset="0"/>
              </a:defRPr>
            </a:lvl1pPr>
          </a:lstStyle>
          <a:p>
            <a:r>
              <a:rPr lang="en-US"/>
              <a:t>Click to edit Master title style</a:t>
            </a:r>
          </a:p>
        </p:txBody>
      </p:sp>
      <p:sp>
        <p:nvSpPr>
          <p:cNvPr id="4" name="Picture Placeholder 4"/>
          <p:cNvSpPr>
            <a:spLocks noGrp="1"/>
          </p:cNvSpPr>
          <p:nvPr>
            <p:ph type="pic" sz="quarter" idx="17" hasCustomPrompt="1"/>
          </p:nvPr>
        </p:nvSpPr>
        <p:spPr>
          <a:xfrm>
            <a:off x="1967908" y="2078665"/>
            <a:ext cx="1350335" cy="1350335"/>
          </a:xfrm>
          <a:prstGeom prst="ellipse">
            <a:avLst/>
          </a:prstGeom>
          <a:pattFill prst="pct10">
            <a:fgClr>
              <a:schemeClr val="tx1"/>
            </a:fgClr>
            <a:bgClr>
              <a:schemeClr val="bg1"/>
            </a:bgClr>
          </a:pattFill>
        </p:spPr>
        <p:txBody>
          <a:bodyPr wrap="square" anchor="ctr">
            <a:noAutofit/>
          </a:bodyPr>
          <a:lstStyle>
            <a:lvl1pPr algn="ctr">
              <a:defRPr sz="1600" b="0" i="0">
                <a:latin typeface="Titillium" charset="0"/>
                <a:ea typeface="Titillium" charset="0"/>
                <a:cs typeface="Titillium" charset="0"/>
              </a:defRPr>
            </a:lvl1pPr>
          </a:lstStyle>
          <a:p>
            <a:r>
              <a:rPr lang="en-US"/>
              <a:t>Insert Image</a:t>
            </a:r>
          </a:p>
        </p:txBody>
      </p:sp>
      <p:sp>
        <p:nvSpPr>
          <p:cNvPr id="5" name="Picture Placeholder 4"/>
          <p:cNvSpPr>
            <a:spLocks noGrp="1"/>
          </p:cNvSpPr>
          <p:nvPr>
            <p:ph type="pic" sz="quarter" idx="18" hasCustomPrompt="1"/>
          </p:nvPr>
        </p:nvSpPr>
        <p:spPr>
          <a:xfrm>
            <a:off x="3697692" y="2078665"/>
            <a:ext cx="1350335" cy="1350335"/>
          </a:xfrm>
          <a:prstGeom prst="ellipse">
            <a:avLst/>
          </a:prstGeom>
          <a:pattFill prst="pct10">
            <a:fgClr>
              <a:schemeClr val="tx1"/>
            </a:fgClr>
            <a:bgClr>
              <a:schemeClr val="bg1"/>
            </a:bgClr>
          </a:pattFill>
        </p:spPr>
        <p:txBody>
          <a:bodyPr wrap="square" anchor="ctr">
            <a:noAutofit/>
          </a:bodyPr>
          <a:lstStyle>
            <a:lvl1pPr algn="ctr">
              <a:defRPr sz="1600" b="0" i="0">
                <a:latin typeface="Titillium" charset="0"/>
                <a:ea typeface="Titillium" charset="0"/>
                <a:cs typeface="Titillium" charset="0"/>
              </a:defRPr>
            </a:lvl1pPr>
          </a:lstStyle>
          <a:p>
            <a:r>
              <a:rPr lang="en-US"/>
              <a:t>Insert Image</a:t>
            </a:r>
          </a:p>
        </p:txBody>
      </p:sp>
      <p:sp>
        <p:nvSpPr>
          <p:cNvPr id="6" name="Picture Placeholder 4"/>
          <p:cNvSpPr>
            <a:spLocks noGrp="1"/>
          </p:cNvSpPr>
          <p:nvPr>
            <p:ph type="pic" sz="quarter" idx="19" hasCustomPrompt="1"/>
          </p:nvPr>
        </p:nvSpPr>
        <p:spPr>
          <a:xfrm>
            <a:off x="5427477" y="2078665"/>
            <a:ext cx="1350335" cy="1350335"/>
          </a:xfrm>
          <a:prstGeom prst="ellipse">
            <a:avLst/>
          </a:prstGeom>
          <a:pattFill prst="pct10">
            <a:fgClr>
              <a:schemeClr val="tx1"/>
            </a:fgClr>
            <a:bgClr>
              <a:schemeClr val="bg1"/>
            </a:bgClr>
          </a:pattFill>
        </p:spPr>
        <p:txBody>
          <a:bodyPr wrap="square" anchor="ctr">
            <a:noAutofit/>
          </a:bodyPr>
          <a:lstStyle>
            <a:lvl1pPr algn="ctr">
              <a:defRPr sz="1600" b="0" i="0">
                <a:latin typeface="Titillium" charset="0"/>
                <a:ea typeface="Titillium" charset="0"/>
                <a:cs typeface="Titillium" charset="0"/>
              </a:defRPr>
            </a:lvl1pPr>
          </a:lstStyle>
          <a:p>
            <a:r>
              <a:rPr lang="en-US"/>
              <a:t>Insert Image</a:t>
            </a:r>
          </a:p>
        </p:txBody>
      </p:sp>
      <p:sp>
        <p:nvSpPr>
          <p:cNvPr id="7" name="Picture Placeholder 4"/>
          <p:cNvSpPr>
            <a:spLocks noGrp="1"/>
          </p:cNvSpPr>
          <p:nvPr>
            <p:ph type="pic" sz="quarter" idx="20" hasCustomPrompt="1"/>
          </p:nvPr>
        </p:nvSpPr>
        <p:spPr>
          <a:xfrm>
            <a:off x="7157262" y="2078665"/>
            <a:ext cx="1350335" cy="1350335"/>
          </a:xfrm>
          <a:prstGeom prst="ellipse">
            <a:avLst/>
          </a:prstGeom>
          <a:pattFill prst="pct10">
            <a:fgClr>
              <a:schemeClr val="tx1"/>
            </a:fgClr>
            <a:bgClr>
              <a:schemeClr val="bg1"/>
            </a:bgClr>
          </a:pattFill>
        </p:spPr>
        <p:txBody>
          <a:bodyPr wrap="square" anchor="ctr">
            <a:noAutofit/>
          </a:bodyPr>
          <a:lstStyle>
            <a:lvl1pPr algn="ctr">
              <a:defRPr sz="1600" b="0" i="0">
                <a:latin typeface="Titillium" charset="0"/>
                <a:ea typeface="Titillium" charset="0"/>
                <a:cs typeface="Titillium" charset="0"/>
              </a:defRPr>
            </a:lvl1pPr>
          </a:lstStyle>
          <a:p>
            <a:r>
              <a:rPr lang="en-US"/>
              <a:t>Insert Image</a:t>
            </a:r>
          </a:p>
        </p:txBody>
      </p:sp>
      <p:sp>
        <p:nvSpPr>
          <p:cNvPr id="8" name="Picture Placeholder 4"/>
          <p:cNvSpPr>
            <a:spLocks noGrp="1"/>
          </p:cNvSpPr>
          <p:nvPr>
            <p:ph type="pic" sz="quarter" idx="21" hasCustomPrompt="1"/>
          </p:nvPr>
        </p:nvSpPr>
        <p:spPr>
          <a:xfrm>
            <a:off x="8887046" y="2078665"/>
            <a:ext cx="1350335" cy="1350335"/>
          </a:xfrm>
          <a:prstGeom prst="ellipse">
            <a:avLst/>
          </a:prstGeom>
          <a:pattFill prst="pct10">
            <a:fgClr>
              <a:schemeClr val="tx1"/>
            </a:fgClr>
            <a:bgClr>
              <a:schemeClr val="bg1"/>
            </a:bgClr>
          </a:pattFill>
        </p:spPr>
        <p:txBody>
          <a:bodyPr wrap="square" anchor="ctr">
            <a:noAutofit/>
          </a:bodyPr>
          <a:lstStyle>
            <a:lvl1pPr algn="ctr">
              <a:defRPr sz="1600" b="0" i="0">
                <a:latin typeface="Titillium" charset="0"/>
                <a:ea typeface="Titillium" charset="0"/>
                <a:cs typeface="Titillium" charset="0"/>
              </a:defRPr>
            </a:lvl1pPr>
          </a:lstStyle>
          <a:p>
            <a:r>
              <a:rPr lang="en-US"/>
              <a:t>Insert Image</a:t>
            </a:r>
          </a:p>
        </p:txBody>
      </p:sp>
      <p:sp>
        <p:nvSpPr>
          <p:cNvPr id="9" name="Picture Placeholder 4"/>
          <p:cNvSpPr>
            <a:spLocks noGrp="1"/>
          </p:cNvSpPr>
          <p:nvPr>
            <p:ph type="pic" sz="quarter" idx="22" hasCustomPrompt="1"/>
          </p:nvPr>
        </p:nvSpPr>
        <p:spPr>
          <a:xfrm>
            <a:off x="1967908" y="4183911"/>
            <a:ext cx="1350335" cy="1350335"/>
          </a:xfrm>
          <a:prstGeom prst="ellipse">
            <a:avLst/>
          </a:prstGeom>
          <a:pattFill prst="pct10">
            <a:fgClr>
              <a:schemeClr val="tx1"/>
            </a:fgClr>
            <a:bgClr>
              <a:schemeClr val="bg1"/>
            </a:bgClr>
          </a:pattFill>
        </p:spPr>
        <p:txBody>
          <a:bodyPr wrap="square" anchor="ctr">
            <a:noAutofit/>
          </a:bodyPr>
          <a:lstStyle>
            <a:lvl1pPr algn="ctr">
              <a:defRPr sz="1600" b="0" i="0">
                <a:latin typeface="Titillium" charset="0"/>
                <a:ea typeface="Titillium" charset="0"/>
                <a:cs typeface="Titillium" charset="0"/>
              </a:defRPr>
            </a:lvl1pPr>
          </a:lstStyle>
          <a:p>
            <a:r>
              <a:rPr lang="en-US"/>
              <a:t>Insert Image</a:t>
            </a:r>
          </a:p>
        </p:txBody>
      </p:sp>
      <p:sp>
        <p:nvSpPr>
          <p:cNvPr id="10" name="Picture Placeholder 4"/>
          <p:cNvSpPr>
            <a:spLocks noGrp="1"/>
          </p:cNvSpPr>
          <p:nvPr>
            <p:ph type="pic" sz="quarter" idx="23" hasCustomPrompt="1"/>
          </p:nvPr>
        </p:nvSpPr>
        <p:spPr>
          <a:xfrm>
            <a:off x="3697692" y="4183911"/>
            <a:ext cx="1350335" cy="1350335"/>
          </a:xfrm>
          <a:prstGeom prst="ellipse">
            <a:avLst/>
          </a:prstGeom>
          <a:pattFill prst="pct10">
            <a:fgClr>
              <a:schemeClr val="tx1"/>
            </a:fgClr>
            <a:bgClr>
              <a:schemeClr val="bg1"/>
            </a:bgClr>
          </a:pattFill>
        </p:spPr>
        <p:txBody>
          <a:bodyPr wrap="square" anchor="ctr">
            <a:noAutofit/>
          </a:bodyPr>
          <a:lstStyle>
            <a:lvl1pPr algn="ctr">
              <a:defRPr sz="1600" b="0" i="0">
                <a:latin typeface="Titillium" charset="0"/>
                <a:ea typeface="Titillium" charset="0"/>
                <a:cs typeface="Titillium" charset="0"/>
              </a:defRPr>
            </a:lvl1pPr>
          </a:lstStyle>
          <a:p>
            <a:r>
              <a:rPr lang="en-US"/>
              <a:t>Insert Image</a:t>
            </a:r>
          </a:p>
        </p:txBody>
      </p:sp>
      <p:sp>
        <p:nvSpPr>
          <p:cNvPr id="11" name="Picture Placeholder 4"/>
          <p:cNvSpPr>
            <a:spLocks noGrp="1"/>
          </p:cNvSpPr>
          <p:nvPr>
            <p:ph type="pic" sz="quarter" idx="24" hasCustomPrompt="1"/>
          </p:nvPr>
        </p:nvSpPr>
        <p:spPr>
          <a:xfrm>
            <a:off x="5427477" y="4183911"/>
            <a:ext cx="1350335" cy="1350335"/>
          </a:xfrm>
          <a:prstGeom prst="ellipse">
            <a:avLst/>
          </a:prstGeom>
          <a:pattFill prst="pct10">
            <a:fgClr>
              <a:schemeClr val="tx1"/>
            </a:fgClr>
            <a:bgClr>
              <a:schemeClr val="bg1"/>
            </a:bgClr>
          </a:pattFill>
        </p:spPr>
        <p:txBody>
          <a:bodyPr wrap="square" anchor="ctr">
            <a:noAutofit/>
          </a:bodyPr>
          <a:lstStyle>
            <a:lvl1pPr algn="ctr">
              <a:defRPr sz="1600" b="0" i="0">
                <a:latin typeface="Titillium" charset="0"/>
                <a:ea typeface="Titillium" charset="0"/>
                <a:cs typeface="Titillium" charset="0"/>
              </a:defRPr>
            </a:lvl1pPr>
          </a:lstStyle>
          <a:p>
            <a:r>
              <a:rPr lang="en-US"/>
              <a:t>Insert Image</a:t>
            </a:r>
          </a:p>
        </p:txBody>
      </p:sp>
      <p:sp>
        <p:nvSpPr>
          <p:cNvPr id="12" name="Picture Placeholder 4"/>
          <p:cNvSpPr>
            <a:spLocks noGrp="1"/>
          </p:cNvSpPr>
          <p:nvPr>
            <p:ph type="pic" sz="quarter" idx="25" hasCustomPrompt="1"/>
          </p:nvPr>
        </p:nvSpPr>
        <p:spPr>
          <a:xfrm>
            <a:off x="7157262" y="4183911"/>
            <a:ext cx="1350335" cy="1350335"/>
          </a:xfrm>
          <a:prstGeom prst="ellipse">
            <a:avLst/>
          </a:prstGeom>
          <a:pattFill prst="pct10">
            <a:fgClr>
              <a:schemeClr val="tx1"/>
            </a:fgClr>
            <a:bgClr>
              <a:schemeClr val="bg1"/>
            </a:bgClr>
          </a:pattFill>
        </p:spPr>
        <p:txBody>
          <a:bodyPr wrap="square" anchor="ctr">
            <a:noAutofit/>
          </a:bodyPr>
          <a:lstStyle>
            <a:lvl1pPr algn="ctr">
              <a:defRPr sz="1600" b="0" i="0">
                <a:latin typeface="Titillium" charset="0"/>
                <a:ea typeface="Titillium" charset="0"/>
                <a:cs typeface="Titillium" charset="0"/>
              </a:defRPr>
            </a:lvl1pPr>
          </a:lstStyle>
          <a:p>
            <a:r>
              <a:rPr lang="en-US"/>
              <a:t>Insert Image</a:t>
            </a:r>
          </a:p>
        </p:txBody>
      </p:sp>
      <p:sp>
        <p:nvSpPr>
          <p:cNvPr id="13" name="Picture Placeholder 4"/>
          <p:cNvSpPr>
            <a:spLocks noGrp="1"/>
          </p:cNvSpPr>
          <p:nvPr>
            <p:ph type="pic" sz="quarter" idx="26" hasCustomPrompt="1"/>
          </p:nvPr>
        </p:nvSpPr>
        <p:spPr>
          <a:xfrm>
            <a:off x="8887046" y="4183911"/>
            <a:ext cx="1350335" cy="1350335"/>
          </a:xfrm>
          <a:prstGeom prst="ellipse">
            <a:avLst/>
          </a:prstGeom>
          <a:pattFill prst="pct10">
            <a:fgClr>
              <a:schemeClr val="tx1"/>
            </a:fgClr>
            <a:bgClr>
              <a:schemeClr val="bg1"/>
            </a:bgClr>
          </a:pattFill>
        </p:spPr>
        <p:txBody>
          <a:bodyPr wrap="square" anchor="ctr">
            <a:noAutofit/>
          </a:bodyPr>
          <a:lstStyle>
            <a:lvl1pPr algn="ctr">
              <a:defRPr sz="1600" b="0" i="0">
                <a:latin typeface="Titillium" charset="0"/>
                <a:ea typeface="Titillium" charset="0"/>
                <a:cs typeface="Titillium" charset="0"/>
              </a:defRPr>
            </a:lvl1pPr>
          </a:lstStyle>
          <a:p>
            <a:r>
              <a:rPr lang="en-US"/>
              <a:t>Insert Image</a:t>
            </a:r>
          </a:p>
        </p:txBody>
      </p:sp>
    </p:spTree>
    <p:extLst>
      <p:ext uri="{BB962C8B-B14F-4D97-AF65-F5344CB8AC3E}">
        <p14:creationId xmlns:p14="http://schemas.microsoft.com/office/powerpoint/2010/main" val="156392501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1128">
          <p15:clr>
            <a:srgbClr val="FBAE40"/>
          </p15:clr>
        </p15:guide>
        <p15:guide id="4" pos="6552">
          <p15:clr>
            <a:srgbClr val="FBAE40"/>
          </p15:clr>
        </p15:guide>
        <p15:guide id="5" orient="horz" pos="480">
          <p15:clr>
            <a:srgbClr val="FBAE40"/>
          </p15:clr>
        </p15:guide>
        <p15:guide id="6" orient="horz" pos="384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33_Title Slide">
    <p:spTree>
      <p:nvGrpSpPr>
        <p:cNvPr id="1" name=""/>
        <p:cNvGrpSpPr/>
        <p:nvPr/>
      </p:nvGrpSpPr>
      <p:grpSpPr>
        <a:xfrm>
          <a:off x="0" y="0"/>
          <a:ext cx="0" cy="0"/>
          <a:chOff x="0" y="0"/>
          <a:chExt cx="0" cy="0"/>
        </a:xfrm>
      </p:grpSpPr>
      <p:sp>
        <p:nvSpPr>
          <p:cNvPr id="5" name="Picture Placeholder 10"/>
          <p:cNvSpPr>
            <a:spLocks noGrp="1"/>
          </p:cNvSpPr>
          <p:nvPr>
            <p:ph type="pic" sz="quarter" idx="18" hasCustomPrompt="1"/>
          </p:nvPr>
        </p:nvSpPr>
        <p:spPr>
          <a:xfrm>
            <a:off x="6944427" y="2264229"/>
            <a:ext cx="2152484" cy="2329542"/>
          </a:xfrm>
          <a:custGeom>
            <a:avLst/>
            <a:gdLst>
              <a:gd name="connsiteX0" fmla="*/ 984250 w 1968500"/>
              <a:gd name="connsiteY0" fmla="*/ 0 h 2130425"/>
              <a:gd name="connsiteX1" fmla="*/ 1203975 w 1968500"/>
              <a:gd name="connsiteY1" fmla="*/ 52481 h 2130425"/>
              <a:gd name="connsiteX2" fmla="*/ 1748684 w 1968500"/>
              <a:gd name="connsiteY2" fmla="*/ 367970 h 2130425"/>
              <a:gd name="connsiteX3" fmla="*/ 1968500 w 1968500"/>
              <a:gd name="connsiteY3" fmla="*/ 749122 h 2130425"/>
              <a:gd name="connsiteX4" fmla="*/ 1968500 w 1968500"/>
              <a:gd name="connsiteY4" fmla="*/ 1381303 h 2130425"/>
              <a:gd name="connsiteX5" fmla="*/ 1748684 w 1968500"/>
              <a:gd name="connsiteY5" fmla="*/ 1762455 h 2130425"/>
              <a:gd name="connsiteX6" fmla="*/ 1203975 w 1968500"/>
              <a:gd name="connsiteY6" fmla="*/ 2077944 h 2130425"/>
              <a:gd name="connsiteX7" fmla="*/ 764526 w 1968500"/>
              <a:gd name="connsiteY7" fmla="*/ 2077944 h 2130425"/>
              <a:gd name="connsiteX8" fmla="*/ 219816 w 1968500"/>
              <a:gd name="connsiteY8" fmla="*/ 1762455 h 2130425"/>
              <a:gd name="connsiteX9" fmla="*/ 0 w 1968500"/>
              <a:gd name="connsiteY9" fmla="*/ 1381303 h 2130425"/>
              <a:gd name="connsiteX10" fmla="*/ 0 w 1968500"/>
              <a:gd name="connsiteY10" fmla="*/ 749122 h 2130425"/>
              <a:gd name="connsiteX11" fmla="*/ 219816 w 1968500"/>
              <a:gd name="connsiteY11" fmla="*/ 367970 h 2130425"/>
              <a:gd name="connsiteX12" fmla="*/ 764526 w 1968500"/>
              <a:gd name="connsiteY12" fmla="*/ 52481 h 2130425"/>
              <a:gd name="connsiteX13" fmla="*/ 984250 w 1968500"/>
              <a:gd name="connsiteY13" fmla="*/ 0 h 213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68500" h="2130425">
                <a:moveTo>
                  <a:pt x="984250" y="0"/>
                </a:moveTo>
                <a:cubicBezTo>
                  <a:pt x="1063902" y="0"/>
                  <a:pt x="1143553" y="17494"/>
                  <a:pt x="1203975" y="52481"/>
                </a:cubicBezTo>
                <a:lnTo>
                  <a:pt x="1748684" y="367970"/>
                </a:lnTo>
                <a:cubicBezTo>
                  <a:pt x="1869620" y="437945"/>
                  <a:pt x="1968500" y="609473"/>
                  <a:pt x="1968500" y="749122"/>
                </a:cubicBezTo>
                <a:lnTo>
                  <a:pt x="1968500" y="1381303"/>
                </a:lnTo>
                <a:cubicBezTo>
                  <a:pt x="1968500" y="1520952"/>
                  <a:pt x="1869620" y="1692480"/>
                  <a:pt x="1748684" y="1762455"/>
                </a:cubicBezTo>
                <a:lnTo>
                  <a:pt x="1203975" y="2077944"/>
                </a:lnTo>
                <a:cubicBezTo>
                  <a:pt x="1083131" y="2147919"/>
                  <a:pt x="885370" y="2147919"/>
                  <a:pt x="764526" y="2077944"/>
                </a:cubicBezTo>
                <a:lnTo>
                  <a:pt x="219816" y="1762455"/>
                </a:lnTo>
                <a:cubicBezTo>
                  <a:pt x="98881" y="1692480"/>
                  <a:pt x="0" y="1520952"/>
                  <a:pt x="0" y="1381303"/>
                </a:cubicBezTo>
                <a:lnTo>
                  <a:pt x="0" y="749122"/>
                </a:lnTo>
                <a:cubicBezTo>
                  <a:pt x="0" y="609473"/>
                  <a:pt x="98881" y="437945"/>
                  <a:pt x="219816" y="367970"/>
                </a:cubicBezTo>
                <a:lnTo>
                  <a:pt x="764526" y="52481"/>
                </a:lnTo>
                <a:cubicBezTo>
                  <a:pt x="824948" y="17494"/>
                  <a:pt x="904599" y="0"/>
                  <a:pt x="984250" y="0"/>
                </a:cubicBezTo>
                <a:close/>
              </a:path>
            </a:pathLst>
          </a:custGeom>
          <a:pattFill prst="pct10">
            <a:fgClr>
              <a:schemeClr val="tx1"/>
            </a:fgClr>
            <a:bgClr>
              <a:schemeClr val="bg1"/>
            </a:bgClr>
          </a:pattFill>
        </p:spPr>
        <p:txBody>
          <a:bodyPr wrap="square" anchor="ctr">
            <a:noAutofit/>
          </a:bodyPr>
          <a:lstStyle>
            <a:lvl1pPr algn="ctr">
              <a:defRPr sz="1600" b="0" i="0">
                <a:latin typeface="Titillium" charset="0"/>
                <a:ea typeface="Titillium" charset="0"/>
                <a:cs typeface="Titillium" charset="0"/>
              </a:defRPr>
            </a:lvl1pPr>
          </a:lstStyle>
          <a:p>
            <a:r>
              <a:rPr lang="en-US"/>
              <a:t>Insert Image</a:t>
            </a:r>
          </a:p>
        </p:txBody>
      </p:sp>
      <p:sp>
        <p:nvSpPr>
          <p:cNvPr id="6" name="Picture Placeholder 10"/>
          <p:cNvSpPr>
            <a:spLocks noGrp="1"/>
          </p:cNvSpPr>
          <p:nvPr>
            <p:ph type="pic" sz="quarter" idx="19" hasCustomPrompt="1"/>
          </p:nvPr>
        </p:nvSpPr>
        <p:spPr>
          <a:xfrm>
            <a:off x="5640038" y="1856817"/>
            <a:ext cx="1117942" cy="1209900"/>
          </a:xfrm>
          <a:custGeom>
            <a:avLst/>
            <a:gdLst>
              <a:gd name="connsiteX0" fmla="*/ 984250 w 1968500"/>
              <a:gd name="connsiteY0" fmla="*/ 0 h 2130425"/>
              <a:gd name="connsiteX1" fmla="*/ 1203975 w 1968500"/>
              <a:gd name="connsiteY1" fmla="*/ 52481 h 2130425"/>
              <a:gd name="connsiteX2" fmla="*/ 1748684 w 1968500"/>
              <a:gd name="connsiteY2" fmla="*/ 367970 h 2130425"/>
              <a:gd name="connsiteX3" fmla="*/ 1968500 w 1968500"/>
              <a:gd name="connsiteY3" fmla="*/ 749122 h 2130425"/>
              <a:gd name="connsiteX4" fmla="*/ 1968500 w 1968500"/>
              <a:gd name="connsiteY4" fmla="*/ 1381303 h 2130425"/>
              <a:gd name="connsiteX5" fmla="*/ 1748684 w 1968500"/>
              <a:gd name="connsiteY5" fmla="*/ 1762455 h 2130425"/>
              <a:gd name="connsiteX6" fmla="*/ 1203975 w 1968500"/>
              <a:gd name="connsiteY6" fmla="*/ 2077944 h 2130425"/>
              <a:gd name="connsiteX7" fmla="*/ 764526 w 1968500"/>
              <a:gd name="connsiteY7" fmla="*/ 2077944 h 2130425"/>
              <a:gd name="connsiteX8" fmla="*/ 219816 w 1968500"/>
              <a:gd name="connsiteY8" fmla="*/ 1762455 h 2130425"/>
              <a:gd name="connsiteX9" fmla="*/ 0 w 1968500"/>
              <a:gd name="connsiteY9" fmla="*/ 1381303 h 2130425"/>
              <a:gd name="connsiteX10" fmla="*/ 0 w 1968500"/>
              <a:gd name="connsiteY10" fmla="*/ 749122 h 2130425"/>
              <a:gd name="connsiteX11" fmla="*/ 219816 w 1968500"/>
              <a:gd name="connsiteY11" fmla="*/ 367970 h 2130425"/>
              <a:gd name="connsiteX12" fmla="*/ 764526 w 1968500"/>
              <a:gd name="connsiteY12" fmla="*/ 52481 h 2130425"/>
              <a:gd name="connsiteX13" fmla="*/ 984250 w 1968500"/>
              <a:gd name="connsiteY13" fmla="*/ 0 h 213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68500" h="2130425">
                <a:moveTo>
                  <a:pt x="984250" y="0"/>
                </a:moveTo>
                <a:cubicBezTo>
                  <a:pt x="1063902" y="0"/>
                  <a:pt x="1143553" y="17494"/>
                  <a:pt x="1203975" y="52481"/>
                </a:cubicBezTo>
                <a:lnTo>
                  <a:pt x="1748684" y="367970"/>
                </a:lnTo>
                <a:cubicBezTo>
                  <a:pt x="1869620" y="437945"/>
                  <a:pt x="1968500" y="609473"/>
                  <a:pt x="1968500" y="749122"/>
                </a:cubicBezTo>
                <a:lnTo>
                  <a:pt x="1968500" y="1381303"/>
                </a:lnTo>
                <a:cubicBezTo>
                  <a:pt x="1968500" y="1520952"/>
                  <a:pt x="1869620" y="1692480"/>
                  <a:pt x="1748684" y="1762455"/>
                </a:cubicBezTo>
                <a:lnTo>
                  <a:pt x="1203975" y="2077944"/>
                </a:lnTo>
                <a:cubicBezTo>
                  <a:pt x="1083131" y="2147919"/>
                  <a:pt x="885370" y="2147919"/>
                  <a:pt x="764526" y="2077944"/>
                </a:cubicBezTo>
                <a:lnTo>
                  <a:pt x="219816" y="1762455"/>
                </a:lnTo>
                <a:cubicBezTo>
                  <a:pt x="98881" y="1692480"/>
                  <a:pt x="0" y="1520952"/>
                  <a:pt x="0" y="1381303"/>
                </a:cubicBezTo>
                <a:lnTo>
                  <a:pt x="0" y="749122"/>
                </a:lnTo>
                <a:cubicBezTo>
                  <a:pt x="0" y="609473"/>
                  <a:pt x="98881" y="437945"/>
                  <a:pt x="219816" y="367970"/>
                </a:cubicBezTo>
                <a:lnTo>
                  <a:pt x="764526" y="52481"/>
                </a:lnTo>
                <a:cubicBezTo>
                  <a:pt x="824948" y="17494"/>
                  <a:pt x="904599" y="0"/>
                  <a:pt x="984250" y="0"/>
                </a:cubicBezTo>
                <a:close/>
              </a:path>
            </a:pathLst>
          </a:custGeom>
          <a:pattFill prst="pct10">
            <a:fgClr>
              <a:schemeClr val="tx1"/>
            </a:fgClr>
            <a:bgClr>
              <a:schemeClr val="bg1"/>
            </a:bgClr>
          </a:pattFill>
        </p:spPr>
        <p:txBody>
          <a:bodyPr wrap="square" anchor="ctr">
            <a:noAutofit/>
          </a:bodyPr>
          <a:lstStyle>
            <a:lvl1pPr algn="ctr">
              <a:defRPr sz="1600" b="0" i="0">
                <a:latin typeface="Titillium" charset="0"/>
                <a:ea typeface="Titillium" charset="0"/>
                <a:cs typeface="Titillium" charset="0"/>
              </a:defRPr>
            </a:lvl1pPr>
          </a:lstStyle>
          <a:p>
            <a:r>
              <a:rPr lang="en-US"/>
              <a:t>Insert Image</a:t>
            </a:r>
          </a:p>
        </p:txBody>
      </p:sp>
      <p:sp>
        <p:nvSpPr>
          <p:cNvPr id="7" name="Picture Placeholder 10"/>
          <p:cNvSpPr>
            <a:spLocks noGrp="1"/>
          </p:cNvSpPr>
          <p:nvPr>
            <p:ph type="pic" sz="quarter" idx="20" hasCustomPrompt="1"/>
          </p:nvPr>
        </p:nvSpPr>
        <p:spPr>
          <a:xfrm>
            <a:off x="9283358" y="1856817"/>
            <a:ext cx="1117942" cy="1209900"/>
          </a:xfrm>
          <a:custGeom>
            <a:avLst/>
            <a:gdLst>
              <a:gd name="connsiteX0" fmla="*/ 984250 w 1968500"/>
              <a:gd name="connsiteY0" fmla="*/ 0 h 2130425"/>
              <a:gd name="connsiteX1" fmla="*/ 1203975 w 1968500"/>
              <a:gd name="connsiteY1" fmla="*/ 52481 h 2130425"/>
              <a:gd name="connsiteX2" fmla="*/ 1748684 w 1968500"/>
              <a:gd name="connsiteY2" fmla="*/ 367970 h 2130425"/>
              <a:gd name="connsiteX3" fmla="*/ 1968500 w 1968500"/>
              <a:gd name="connsiteY3" fmla="*/ 749122 h 2130425"/>
              <a:gd name="connsiteX4" fmla="*/ 1968500 w 1968500"/>
              <a:gd name="connsiteY4" fmla="*/ 1381303 h 2130425"/>
              <a:gd name="connsiteX5" fmla="*/ 1748684 w 1968500"/>
              <a:gd name="connsiteY5" fmla="*/ 1762455 h 2130425"/>
              <a:gd name="connsiteX6" fmla="*/ 1203975 w 1968500"/>
              <a:gd name="connsiteY6" fmla="*/ 2077944 h 2130425"/>
              <a:gd name="connsiteX7" fmla="*/ 764526 w 1968500"/>
              <a:gd name="connsiteY7" fmla="*/ 2077944 h 2130425"/>
              <a:gd name="connsiteX8" fmla="*/ 219816 w 1968500"/>
              <a:gd name="connsiteY8" fmla="*/ 1762455 h 2130425"/>
              <a:gd name="connsiteX9" fmla="*/ 0 w 1968500"/>
              <a:gd name="connsiteY9" fmla="*/ 1381303 h 2130425"/>
              <a:gd name="connsiteX10" fmla="*/ 0 w 1968500"/>
              <a:gd name="connsiteY10" fmla="*/ 749122 h 2130425"/>
              <a:gd name="connsiteX11" fmla="*/ 219816 w 1968500"/>
              <a:gd name="connsiteY11" fmla="*/ 367970 h 2130425"/>
              <a:gd name="connsiteX12" fmla="*/ 764526 w 1968500"/>
              <a:gd name="connsiteY12" fmla="*/ 52481 h 2130425"/>
              <a:gd name="connsiteX13" fmla="*/ 984250 w 1968500"/>
              <a:gd name="connsiteY13" fmla="*/ 0 h 213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68500" h="2130425">
                <a:moveTo>
                  <a:pt x="984250" y="0"/>
                </a:moveTo>
                <a:cubicBezTo>
                  <a:pt x="1063902" y="0"/>
                  <a:pt x="1143553" y="17494"/>
                  <a:pt x="1203975" y="52481"/>
                </a:cubicBezTo>
                <a:lnTo>
                  <a:pt x="1748684" y="367970"/>
                </a:lnTo>
                <a:cubicBezTo>
                  <a:pt x="1869620" y="437945"/>
                  <a:pt x="1968500" y="609473"/>
                  <a:pt x="1968500" y="749122"/>
                </a:cubicBezTo>
                <a:lnTo>
                  <a:pt x="1968500" y="1381303"/>
                </a:lnTo>
                <a:cubicBezTo>
                  <a:pt x="1968500" y="1520952"/>
                  <a:pt x="1869620" y="1692480"/>
                  <a:pt x="1748684" y="1762455"/>
                </a:cubicBezTo>
                <a:lnTo>
                  <a:pt x="1203975" y="2077944"/>
                </a:lnTo>
                <a:cubicBezTo>
                  <a:pt x="1083131" y="2147919"/>
                  <a:pt x="885370" y="2147919"/>
                  <a:pt x="764526" y="2077944"/>
                </a:cubicBezTo>
                <a:lnTo>
                  <a:pt x="219816" y="1762455"/>
                </a:lnTo>
                <a:cubicBezTo>
                  <a:pt x="98881" y="1692480"/>
                  <a:pt x="0" y="1520952"/>
                  <a:pt x="0" y="1381303"/>
                </a:cubicBezTo>
                <a:lnTo>
                  <a:pt x="0" y="749122"/>
                </a:lnTo>
                <a:cubicBezTo>
                  <a:pt x="0" y="609473"/>
                  <a:pt x="98881" y="437945"/>
                  <a:pt x="219816" y="367970"/>
                </a:cubicBezTo>
                <a:lnTo>
                  <a:pt x="764526" y="52481"/>
                </a:lnTo>
                <a:cubicBezTo>
                  <a:pt x="824948" y="17494"/>
                  <a:pt x="904599" y="0"/>
                  <a:pt x="984250" y="0"/>
                </a:cubicBezTo>
                <a:close/>
              </a:path>
            </a:pathLst>
          </a:custGeom>
          <a:pattFill prst="pct10">
            <a:fgClr>
              <a:schemeClr val="tx1"/>
            </a:fgClr>
            <a:bgClr>
              <a:schemeClr val="bg1"/>
            </a:bgClr>
          </a:pattFill>
        </p:spPr>
        <p:txBody>
          <a:bodyPr wrap="square" anchor="ctr">
            <a:noAutofit/>
          </a:bodyPr>
          <a:lstStyle>
            <a:lvl1pPr algn="ctr">
              <a:defRPr sz="1600" b="0" i="0">
                <a:latin typeface="Titillium" charset="0"/>
                <a:ea typeface="Titillium" charset="0"/>
                <a:cs typeface="Titillium" charset="0"/>
              </a:defRPr>
            </a:lvl1pPr>
          </a:lstStyle>
          <a:p>
            <a:r>
              <a:rPr lang="en-US"/>
              <a:t>Insert Image</a:t>
            </a:r>
          </a:p>
        </p:txBody>
      </p:sp>
      <p:sp>
        <p:nvSpPr>
          <p:cNvPr id="8" name="Picture Placeholder 10"/>
          <p:cNvSpPr>
            <a:spLocks noGrp="1"/>
          </p:cNvSpPr>
          <p:nvPr>
            <p:ph type="pic" sz="quarter" idx="21" hasCustomPrompt="1"/>
          </p:nvPr>
        </p:nvSpPr>
        <p:spPr>
          <a:xfrm>
            <a:off x="7461698" y="821256"/>
            <a:ext cx="1117942" cy="1209900"/>
          </a:xfrm>
          <a:custGeom>
            <a:avLst/>
            <a:gdLst>
              <a:gd name="connsiteX0" fmla="*/ 984250 w 1968500"/>
              <a:gd name="connsiteY0" fmla="*/ 0 h 2130425"/>
              <a:gd name="connsiteX1" fmla="*/ 1203975 w 1968500"/>
              <a:gd name="connsiteY1" fmla="*/ 52481 h 2130425"/>
              <a:gd name="connsiteX2" fmla="*/ 1748684 w 1968500"/>
              <a:gd name="connsiteY2" fmla="*/ 367970 h 2130425"/>
              <a:gd name="connsiteX3" fmla="*/ 1968500 w 1968500"/>
              <a:gd name="connsiteY3" fmla="*/ 749122 h 2130425"/>
              <a:gd name="connsiteX4" fmla="*/ 1968500 w 1968500"/>
              <a:gd name="connsiteY4" fmla="*/ 1381303 h 2130425"/>
              <a:gd name="connsiteX5" fmla="*/ 1748684 w 1968500"/>
              <a:gd name="connsiteY5" fmla="*/ 1762455 h 2130425"/>
              <a:gd name="connsiteX6" fmla="*/ 1203975 w 1968500"/>
              <a:gd name="connsiteY6" fmla="*/ 2077944 h 2130425"/>
              <a:gd name="connsiteX7" fmla="*/ 764526 w 1968500"/>
              <a:gd name="connsiteY7" fmla="*/ 2077944 h 2130425"/>
              <a:gd name="connsiteX8" fmla="*/ 219816 w 1968500"/>
              <a:gd name="connsiteY8" fmla="*/ 1762455 h 2130425"/>
              <a:gd name="connsiteX9" fmla="*/ 0 w 1968500"/>
              <a:gd name="connsiteY9" fmla="*/ 1381303 h 2130425"/>
              <a:gd name="connsiteX10" fmla="*/ 0 w 1968500"/>
              <a:gd name="connsiteY10" fmla="*/ 749122 h 2130425"/>
              <a:gd name="connsiteX11" fmla="*/ 219816 w 1968500"/>
              <a:gd name="connsiteY11" fmla="*/ 367970 h 2130425"/>
              <a:gd name="connsiteX12" fmla="*/ 764526 w 1968500"/>
              <a:gd name="connsiteY12" fmla="*/ 52481 h 2130425"/>
              <a:gd name="connsiteX13" fmla="*/ 984250 w 1968500"/>
              <a:gd name="connsiteY13" fmla="*/ 0 h 213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68500" h="2130425">
                <a:moveTo>
                  <a:pt x="984250" y="0"/>
                </a:moveTo>
                <a:cubicBezTo>
                  <a:pt x="1063902" y="0"/>
                  <a:pt x="1143553" y="17494"/>
                  <a:pt x="1203975" y="52481"/>
                </a:cubicBezTo>
                <a:lnTo>
                  <a:pt x="1748684" y="367970"/>
                </a:lnTo>
                <a:cubicBezTo>
                  <a:pt x="1869620" y="437945"/>
                  <a:pt x="1968500" y="609473"/>
                  <a:pt x="1968500" y="749122"/>
                </a:cubicBezTo>
                <a:lnTo>
                  <a:pt x="1968500" y="1381303"/>
                </a:lnTo>
                <a:cubicBezTo>
                  <a:pt x="1968500" y="1520952"/>
                  <a:pt x="1869620" y="1692480"/>
                  <a:pt x="1748684" y="1762455"/>
                </a:cubicBezTo>
                <a:lnTo>
                  <a:pt x="1203975" y="2077944"/>
                </a:lnTo>
                <a:cubicBezTo>
                  <a:pt x="1083131" y="2147919"/>
                  <a:pt x="885370" y="2147919"/>
                  <a:pt x="764526" y="2077944"/>
                </a:cubicBezTo>
                <a:lnTo>
                  <a:pt x="219816" y="1762455"/>
                </a:lnTo>
                <a:cubicBezTo>
                  <a:pt x="98881" y="1692480"/>
                  <a:pt x="0" y="1520952"/>
                  <a:pt x="0" y="1381303"/>
                </a:cubicBezTo>
                <a:lnTo>
                  <a:pt x="0" y="749122"/>
                </a:lnTo>
                <a:cubicBezTo>
                  <a:pt x="0" y="609473"/>
                  <a:pt x="98881" y="437945"/>
                  <a:pt x="219816" y="367970"/>
                </a:cubicBezTo>
                <a:lnTo>
                  <a:pt x="764526" y="52481"/>
                </a:lnTo>
                <a:cubicBezTo>
                  <a:pt x="824948" y="17494"/>
                  <a:pt x="904599" y="0"/>
                  <a:pt x="984250" y="0"/>
                </a:cubicBezTo>
                <a:close/>
              </a:path>
            </a:pathLst>
          </a:custGeom>
          <a:pattFill prst="pct10">
            <a:fgClr>
              <a:schemeClr val="tx1"/>
            </a:fgClr>
            <a:bgClr>
              <a:schemeClr val="bg1"/>
            </a:bgClr>
          </a:pattFill>
        </p:spPr>
        <p:txBody>
          <a:bodyPr wrap="square" anchor="ctr">
            <a:noAutofit/>
          </a:bodyPr>
          <a:lstStyle>
            <a:lvl1pPr algn="ctr">
              <a:defRPr sz="1600" b="0" i="0">
                <a:latin typeface="Titillium" charset="0"/>
                <a:ea typeface="Titillium" charset="0"/>
                <a:cs typeface="Titillium" charset="0"/>
              </a:defRPr>
            </a:lvl1pPr>
          </a:lstStyle>
          <a:p>
            <a:r>
              <a:rPr lang="en-US"/>
              <a:t>Insert Image</a:t>
            </a:r>
          </a:p>
        </p:txBody>
      </p:sp>
      <p:sp>
        <p:nvSpPr>
          <p:cNvPr id="10" name="Picture Placeholder 10"/>
          <p:cNvSpPr>
            <a:spLocks noGrp="1"/>
          </p:cNvSpPr>
          <p:nvPr>
            <p:ph type="pic" sz="quarter" idx="22" hasCustomPrompt="1"/>
          </p:nvPr>
        </p:nvSpPr>
        <p:spPr>
          <a:xfrm>
            <a:off x="7461698" y="4826844"/>
            <a:ext cx="1117942" cy="1209900"/>
          </a:xfrm>
          <a:custGeom>
            <a:avLst/>
            <a:gdLst>
              <a:gd name="connsiteX0" fmla="*/ 984250 w 1968500"/>
              <a:gd name="connsiteY0" fmla="*/ 0 h 2130425"/>
              <a:gd name="connsiteX1" fmla="*/ 1203975 w 1968500"/>
              <a:gd name="connsiteY1" fmla="*/ 52481 h 2130425"/>
              <a:gd name="connsiteX2" fmla="*/ 1748684 w 1968500"/>
              <a:gd name="connsiteY2" fmla="*/ 367970 h 2130425"/>
              <a:gd name="connsiteX3" fmla="*/ 1968500 w 1968500"/>
              <a:gd name="connsiteY3" fmla="*/ 749122 h 2130425"/>
              <a:gd name="connsiteX4" fmla="*/ 1968500 w 1968500"/>
              <a:gd name="connsiteY4" fmla="*/ 1381303 h 2130425"/>
              <a:gd name="connsiteX5" fmla="*/ 1748684 w 1968500"/>
              <a:gd name="connsiteY5" fmla="*/ 1762455 h 2130425"/>
              <a:gd name="connsiteX6" fmla="*/ 1203975 w 1968500"/>
              <a:gd name="connsiteY6" fmla="*/ 2077944 h 2130425"/>
              <a:gd name="connsiteX7" fmla="*/ 764526 w 1968500"/>
              <a:gd name="connsiteY7" fmla="*/ 2077944 h 2130425"/>
              <a:gd name="connsiteX8" fmla="*/ 219816 w 1968500"/>
              <a:gd name="connsiteY8" fmla="*/ 1762455 h 2130425"/>
              <a:gd name="connsiteX9" fmla="*/ 0 w 1968500"/>
              <a:gd name="connsiteY9" fmla="*/ 1381303 h 2130425"/>
              <a:gd name="connsiteX10" fmla="*/ 0 w 1968500"/>
              <a:gd name="connsiteY10" fmla="*/ 749122 h 2130425"/>
              <a:gd name="connsiteX11" fmla="*/ 219816 w 1968500"/>
              <a:gd name="connsiteY11" fmla="*/ 367970 h 2130425"/>
              <a:gd name="connsiteX12" fmla="*/ 764526 w 1968500"/>
              <a:gd name="connsiteY12" fmla="*/ 52481 h 2130425"/>
              <a:gd name="connsiteX13" fmla="*/ 984250 w 1968500"/>
              <a:gd name="connsiteY13" fmla="*/ 0 h 213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68500" h="2130425">
                <a:moveTo>
                  <a:pt x="984250" y="0"/>
                </a:moveTo>
                <a:cubicBezTo>
                  <a:pt x="1063902" y="0"/>
                  <a:pt x="1143553" y="17494"/>
                  <a:pt x="1203975" y="52481"/>
                </a:cubicBezTo>
                <a:lnTo>
                  <a:pt x="1748684" y="367970"/>
                </a:lnTo>
                <a:cubicBezTo>
                  <a:pt x="1869620" y="437945"/>
                  <a:pt x="1968500" y="609473"/>
                  <a:pt x="1968500" y="749122"/>
                </a:cubicBezTo>
                <a:lnTo>
                  <a:pt x="1968500" y="1381303"/>
                </a:lnTo>
                <a:cubicBezTo>
                  <a:pt x="1968500" y="1520952"/>
                  <a:pt x="1869620" y="1692480"/>
                  <a:pt x="1748684" y="1762455"/>
                </a:cubicBezTo>
                <a:lnTo>
                  <a:pt x="1203975" y="2077944"/>
                </a:lnTo>
                <a:cubicBezTo>
                  <a:pt x="1083131" y="2147919"/>
                  <a:pt x="885370" y="2147919"/>
                  <a:pt x="764526" y="2077944"/>
                </a:cubicBezTo>
                <a:lnTo>
                  <a:pt x="219816" y="1762455"/>
                </a:lnTo>
                <a:cubicBezTo>
                  <a:pt x="98881" y="1692480"/>
                  <a:pt x="0" y="1520952"/>
                  <a:pt x="0" y="1381303"/>
                </a:cubicBezTo>
                <a:lnTo>
                  <a:pt x="0" y="749122"/>
                </a:lnTo>
                <a:cubicBezTo>
                  <a:pt x="0" y="609473"/>
                  <a:pt x="98881" y="437945"/>
                  <a:pt x="219816" y="367970"/>
                </a:cubicBezTo>
                <a:lnTo>
                  <a:pt x="764526" y="52481"/>
                </a:lnTo>
                <a:cubicBezTo>
                  <a:pt x="824948" y="17494"/>
                  <a:pt x="904599" y="0"/>
                  <a:pt x="984250" y="0"/>
                </a:cubicBezTo>
                <a:close/>
              </a:path>
            </a:pathLst>
          </a:custGeom>
          <a:pattFill prst="pct10">
            <a:fgClr>
              <a:schemeClr val="tx1"/>
            </a:fgClr>
            <a:bgClr>
              <a:schemeClr val="bg1"/>
            </a:bgClr>
          </a:pattFill>
        </p:spPr>
        <p:txBody>
          <a:bodyPr wrap="square" anchor="ctr">
            <a:noAutofit/>
          </a:bodyPr>
          <a:lstStyle>
            <a:lvl1pPr algn="ctr">
              <a:defRPr sz="1600" b="0" i="0">
                <a:latin typeface="Titillium" charset="0"/>
                <a:ea typeface="Titillium" charset="0"/>
                <a:cs typeface="Titillium" charset="0"/>
              </a:defRPr>
            </a:lvl1pPr>
          </a:lstStyle>
          <a:p>
            <a:r>
              <a:rPr lang="en-US"/>
              <a:t>Insert Image</a:t>
            </a:r>
          </a:p>
        </p:txBody>
      </p:sp>
      <p:sp>
        <p:nvSpPr>
          <p:cNvPr id="12" name="Picture Placeholder 10"/>
          <p:cNvSpPr>
            <a:spLocks noGrp="1"/>
          </p:cNvSpPr>
          <p:nvPr>
            <p:ph type="pic" sz="quarter" idx="23" hasCustomPrompt="1"/>
          </p:nvPr>
        </p:nvSpPr>
        <p:spPr>
          <a:xfrm>
            <a:off x="5640038" y="3919419"/>
            <a:ext cx="1117942" cy="1209900"/>
          </a:xfrm>
          <a:custGeom>
            <a:avLst/>
            <a:gdLst>
              <a:gd name="connsiteX0" fmla="*/ 984250 w 1968500"/>
              <a:gd name="connsiteY0" fmla="*/ 0 h 2130425"/>
              <a:gd name="connsiteX1" fmla="*/ 1203975 w 1968500"/>
              <a:gd name="connsiteY1" fmla="*/ 52481 h 2130425"/>
              <a:gd name="connsiteX2" fmla="*/ 1748684 w 1968500"/>
              <a:gd name="connsiteY2" fmla="*/ 367970 h 2130425"/>
              <a:gd name="connsiteX3" fmla="*/ 1968500 w 1968500"/>
              <a:gd name="connsiteY3" fmla="*/ 749122 h 2130425"/>
              <a:gd name="connsiteX4" fmla="*/ 1968500 w 1968500"/>
              <a:gd name="connsiteY4" fmla="*/ 1381303 h 2130425"/>
              <a:gd name="connsiteX5" fmla="*/ 1748684 w 1968500"/>
              <a:gd name="connsiteY5" fmla="*/ 1762455 h 2130425"/>
              <a:gd name="connsiteX6" fmla="*/ 1203975 w 1968500"/>
              <a:gd name="connsiteY6" fmla="*/ 2077944 h 2130425"/>
              <a:gd name="connsiteX7" fmla="*/ 764526 w 1968500"/>
              <a:gd name="connsiteY7" fmla="*/ 2077944 h 2130425"/>
              <a:gd name="connsiteX8" fmla="*/ 219816 w 1968500"/>
              <a:gd name="connsiteY8" fmla="*/ 1762455 h 2130425"/>
              <a:gd name="connsiteX9" fmla="*/ 0 w 1968500"/>
              <a:gd name="connsiteY9" fmla="*/ 1381303 h 2130425"/>
              <a:gd name="connsiteX10" fmla="*/ 0 w 1968500"/>
              <a:gd name="connsiteY10" fmla="*/ 749122 h 2130425"/>
              <a:gd name="connsiteX11" fmla="*/ 219816 w 1968500"/>
              <a:gd name="connsiteY11" fmla="*/ 367970 h 2130425"/>
              <a:gd name="connsiteX12" fmla="*/ 764526 w 1968500"/>
              <a:gd name="connsiteY12" fmla="*/ 52481 h 2130425"/>
              <a:gd name="connsiteX13" fmla="*/ 984250 w 1968500"/>
              <a:gd name="connsiteY13" fmla="*/ 0 h 213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68500" h="2130425">
                <a:moveTo>
                  <a:pt x="984250" y="0"/>
                </a:moveTo>
                <a:cubicBezTo>
                  <a:pt x="1063902" y="0"/>
                  <a:pt x="1143553" y="17494"/>
                  <a:pt x="1203975" y="52481"/>
                </a:cubicBezTo>
                <a:lnTo>
                  <a:pt x="1748684" y="367970"/>
                </a:lnTo>
                <a:cubicBezTo>
                  <a:pt x="1869620" y="437945"/>
                  <a:pt x="1968500" y="609473"/>
                  <a:pt x="1968500" y="749122"/>
                </a:cubicBezTo>
                <a:lnTo>
                  <a:pt x="1968500" y="1381303"/>
                </a:lnTo>
                <a:cubicBezTo>
                  <a:pt x="1968500" y="1520952"/>
                  <a:pt x="1869620" y="1692480"/>
                  <a:pt x="1748684" y="1762455"/>
                </a:cubicBezTo>
                <a:lnTo>
                  <a:pt x="1203975" y="2077944"/>
                </a:lnTo>
                <a:cubicBezTo>
                  <a:pt x="1083131" y="2147919"/>
                  <a:pt x="885370" y="2147919"/>
                  <a:pt x="764526" y="2077944"/>
                </a:cubicBezTo>
                <a:lnTo>
                  <a:pt x="219816" y="1762455"/>
                </a:lnTo>
                <a:cubicBezTo>
                  <a:pt x="98881" y="1692480"/>
                  <a:pt x="0" y="1520952"/>
                  <a:pt x="0" y="1381303"/>
                </a:cubicBezTo>
                <a:lnTo>
                  <a:pt x="0" y="749122"/>
                </a:lnTo>
                <a:cubicBezTo>
                  <a:pt x="0" y="609473"/>
                  <a:pt x="98881" y="437945"/>
                  <a:pt x="219816" y="367970"/>
                </a:cubicBezTo>
                <a:lnTo>
                  <a:pt x="764526" y="52481"/>
                </a:lnTo>
                <a:cubicBezTo>
                  <a:pt x="824948" y="17494"/>
                  <a:pt x="904599" y="0"/>
                  <a:pt x="984250" y="0"/>
                </a:cubicBezTo>
                <a:close/>
              </a:path>
            </a:pathLst>
          </a:custGeom>
          <a:pattFill prst="pct10">
            <a:fgClr>
              <a:schemeClr val="tx1"/>
            </a:fgClr>
            <a:bgClr>
              <a:schemeClr val="bg1"/>
            </a:bgClr>
          </a:pattFill>
        </p:spPr>
        <p:txBody>
          <a:bodyPr wrap="square" anchor="ctr">
            <a:noAutofit/>
          </a:bodyPr>
          <a:lstStyle>
            <a:lvl1pPr algn="ctr">
              <a:defRPr sz="1600" b="0" i="0">
                <a:latin typeface="Titillium" charset="0"/>
                <a:ea typeface="Titillium" charset="0"/>
                <a:cs typeface="Titillium" charset="0"/>
              </a:defRPr>
            </a:lvl1pPr>
          </a:lstStyle>
          <a:p>
            <a:r>
              <a:rPr lang="en-US"/>
              <a:t>Insert Image</a:t>
            </a:r>
          </a:p>
        </p:txBody>
      </p:sp>
      <p:sp>
        <p:nvSpPr>
          <p:cNvPr id="13" name="Picture Placeholder 10"/>
          <p:cNvSpPr>
            <a:spLocks noGrp="1"/>
          </p:cNvSpPr>
          <p:nvPr>
            <p:ph type="pic" sz="quarter" idx="24" hasCustomPrompt="1"/>
          </p:nvPr>
        </p:nvSpPr>
        <p:spPr>
          <a:xfrm>
            <a:off x="9283358" y="3919419"/>
            <a:ext cx="1117942" cy="1209900"/>
          </a:xfrm>
          <a:custGeom>
            <a:avLst/>
            <a:gdLst>
              <a:gd name="connsiteX0" fmla="*/ 984250 w 1968500"/>
              <a:gd name="connsiteY0" fmla="*/ 0 h 2130425"/>
              <a:gd name="connsiteX1" fmla="*/ 1203975 w 1968500"/>
              <a:gd name="connsiteY1" fmla="*/ 52481 h 2130425"/>
              <a:gd name="connsiteX2" fmla="*/ 1748684 w 1968500"/>
              <a:gd name="connsiteY2" fmla="*/ 367970 h 2130425"/>
              <a:gd name="connsiteX3" fmla="*/ 1968500 w 1968500"/>
              <a:gd name="connsiteY3" fmla="*/ 749122 h 2130425"/>
              <a:gd name="connsiteX4" fmla="*/ 1968500 w 1968500"/>
              <a:gd name="connsiteY4" fmla="*/ 1381303 h 2130425"/>
              <a:gd name="connsiteX5" fmla="*/ 1748684 w 1968500"/>
              <a:gd name="connsiteY5" fmla="*/ 1762455 h 2130425"/>
              <a:gd name="connsiteX6" fmla="*/ 1203975 w 1968500"/>
              <a:gd name="connsiteY6" fmla="*/ 2077944 h 2130425"/>
              <a:gd name="connsiteX7" fmla="*/ 764526 w 1968500"/>
              <a:gd name="connsiteY7" fmla="*/ 2077944 h 2130425"/>
              <a:gd name="connsiteX8" fmla="*/ 219816 w 1968500"/>
              <a:gd name="connsiteY8" fmla="*/ 1762455 h 2130425"/>
              <a:gd name="connsiteX9" fmla="*/ 0 w 1968500"/>
              <a:gd name="connsiteY9" fmla="*/ 1381303 h 2130425"/>
              <a:gd name="connsiteX10" fmla="*/ 0 w 1968500"/>
              <a:gd name="connsiteY10" fmla="*/ 749122 h 2130425"/>
              <a:gd name="connsiteX11" fmla="*/ 219816 w 1968500"/>
              <a:gd name="connsiteY11" fmla="*/ 367970 h 2130425"/>
              <a:gd name="connsiteX12" fmla="*/ 764526 w 1968500"/>
              <a:gd name="connsiteY12" fmla="*/ 52481 h 2130425"/>
              <a:gd name="connsiteX13" fmla="*/ 984250 w 1968500"/>
              <a:gd name="connsiteY13" fmla="*/ 0 h 213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68500" h="2130425">
                <a:moveTo>
                  <a:pt x="984250" y="0"/>
                </a:moveTo>
                <a:cubicBezTo>
                  <a:pt x="1063902" y="0"/>
                  <a:pt x="1143553" y="17494"/>
                  <a:pt x="1203975" y="52481"/>
                </a:cubicBezTo>
                <a:lnTo>
                  <a:pt x="1748684" y="367970"/>
                </a:lnTo>
                <a:cubicBezTo>
                  <a:pt x="1869620" y="437945"/>
                  <a:pt x="1968500" y="609473"/>
                  <a:pt x="1968500" y="749122"/>
                </a:cubicBezTo>
                <a:lnTo>
                  <a:pt x="1968500" y="1381303"/>
                </a:lnTo>
                <a:cubicBezTo>
                  <a:pt x="1968500" y="1520952"/>
                  <a:pt x="1869620" y="1692480"/>
                  <a:pt x="1748684" y="1762455"/>
                </a:cubicBezTo>
                <a:lnTo>
                  <a:pt x="1203975" y="2077944"/>
                </a:lnTo>
                <a:cubicBezTo>
                  <a:pt x="1083131" y="2147919"/>
                  <a:pt x="885370" y="2147919"/>
                  <a:pt x="764526" y="2077944"/>
                </a:cubicBezTo>
                <a:lnTo>
                  <a:pt x="219816" y="1762455"/>
                </a:lnTo>
                <a:cubicBezTo>
                  <a:pt x="98881" y="1692480"/>
                  <a:pt x="0" y="1520952"/>
                  <a:pt x="0" y="1381303"/>
                </a:cubicBezTo>
                <a:lnTo>
                  <a:pt x="0" y="749122"/>
                </a:lnTo>
                <a:cubicBezTo>
                  <a:pt x="0" y="609473"/>
                  <a:pt x="98881" y="437945"/>
                  <a:pt x="219816" y="367970"/>
                </a:cubicBezTo>
                <a:lnTo>
                  <a:pt x="764526" y="52481"/>
                </a:lnTo>
                <a:cubicBezTo>
                  <a:pt x="824948" y="17494"/>
                  <a:pt x="904599" y="0"/>
                  <a:pt x="984250" y="0"/>
                </a:cubicBezTo>
                <a:close/>
              </a:path>
            </a:pathLst>
          </a:custGeom>
          <a:pattFill prst="pct10">
            <a:fgClr>
              <a:schemeClr val="tx1"/>
            </a:fgClr>
            <a:bgClr>
              <a:schemeClr val="bg1"/>
            </a:bgClr>
          </a:pattFill>
        </p:spPr>
        <p:txBody>
          <a:bodyPr wrap="square" anchor="ctr">
            <a:noAutofit/>
          </a:bodyPr>
          <a:lstStyle>
            <a:lvl1pPr algn="ctr">
              <a:defRPr sz="1600" b="0" i="0">
                <a:latin typeface="Titillium" charset="0"/>
                <a:ea typeface="Titillium" charset="0"/>
                <a:cs typeface="Titillium" charset="0"/>
              </a:defRPr>
            </a:lvl1pPr>
          </a:lstStyle>
          <a:p>
            <a:r>
              <a:rPr lang="en-US"/>
              <a:t>Insert Image</a:t>
            </a:r>
          </a:p>
        </p:txBody>
      </p:sp>
    </p:spTree>
    <p:extLst>
      <p:ext uri="{BB962C8B-B14F-4D97-AF65-F5344CB8AC3E}">
        <p14:creationId xmlns:p14="http://schemas.microsoft.com/office/powerpoint/2010/main" val="82832173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1128">
          <p15:clr>
            <a:srgbClr val="FBAE40"/>
          </p15:clr>
        </p15:guide>
        <p15:guide id="4" pos="6552">
          <p15:clr>
            <a:srgbClr val="FBAE40"/>
          </p15:clr>
        </p15:guide>
        <p15:guide id="5" orient="horz" pos="480">
          <p15:clr>
            <a:srgbClr val="FBAE40"/>
          </p15:clr>
        </p15:guide>
        <p15:guide id="6" orient="horz" pos="384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48_Title Slide">
    <p:spTree>
      <p:nvGrpSpPr>
        <p:cNvPr id="1" name=""/>
        <p:cNvGrpSpPr/>
        <p:nvPr/>
      </p:nvGrpSpPr>
      <p:grpSpPr>
        <a:xfrm>
          <a:off x="0" y="0"/>
          <a:ext cx="0" cy="0"/>
          <a:chOff x="0" y="0"/>
          <a:chExt cx="0" cy="0"/>
        </a:xfrm>
      </p:grpSpPr>
      <p:sp>
        <p:nvSpPr>
          <p:cNvPr id="5" name="Picture Placeholder 10"/>
          <p:cNvSpPr>
            <a:spLocks noGrp="1"/>
          </p:cNvSpPr>
          <p:nvPr>
            <p:ph type="pic" sz="quarter" idx="18" hasCustomPrompt="1"/>
          </p:nvPr>
        </p:nvSpPr>
        <p:spPr>
          <a:xfrm>
            <a:off x="1790700" y="3254828"/>
            <a:ext cx="1538926" cy="1665514"/>
          </a:xfrm>
          <a:custGeom>
            <a:avLst/>
            <a:gdLst>
              <a:gd name="connsiteX0" fmla="*/ 984250 w 1968500"/>
              <a:gd name="connsiteY0" fmla="*/ 0 h 2130425"/>
              <a:gd name="connsiteX1" fmla="*/ 1203975 w 1968500"/>
              <a:gd name="connsiteY1" fmla="*/ 52481 h 2130425"/>
              <a:gd name="connsiteX2" fmla="*/ 1748684 w 1968500"/>
              <a:gd name="connsiteY2" fmla="*/ 367970 h 2130425"/>
              <a:gd name="connsiteX3" fmla="*/ 1968500 w 1968500"/>
              <a:gd name="connsiteY3" fmla="*/ 749122 h 2130425"/>
              <a:gd name="connsiteX4" fmla="*/ 1968500 w 1968500"/>
              <a:gd name="connsiteY4" fmla="*/ 1381303 h 2130425"/>
              <a:gd name="connsiteX5" fmla="*/ 1748684 w 1968500"/>
              <a:gd name="connsiteY5" fmla="*/ 1762455 h 2130425"/>
              <a:gd name="connsiteX6" fmla="*/ 1203975 w 1968500"/>
              <a:gd name="connsiteY6" fmla="*/ 2077944 h 2130425"/>
              <a:gd name="connsiteX7" fmla="*/ 764526 w 1968500"/>
              <a:gd name="connsiteY7" fmla="*/ 2077944 h 2130425"/>
              <a:gd name="connsiteX8" fmla="*/ 219816 w 1968500"/>
              <a:gd name="connsiteY8" fmla="*/ 1762455 h 2130425"/>
              <a:gd name="connsiteX9" fmla="*/ 0 w 1968500"/>
              <a:gd name="connsiteY9" fmla="*/ 1381303 h 2130425"/>
              <a:gd name="connsiteX10" fmla="*/ 0 w 1968500"/>
              <a:gd name="connsiteY10" fmla="*/ 749122 h 2130425"/>
              <a:gd name="connsiteX11" fmla="*/ 219816 w 1968500"/>
              <a:gd name="connsiteY11" fmla="*/ 367970 h 2130425"/>
              <a:gd name="connsiteX12" fmla="*/ 764526 w 1968500"/>
              <a:gd name="connsiteY12" fmla="*/ 52481 h 2130425"/>
              <a:gd name="connsiteX13" fmla="*/ 984250 w 1968500"/>
              <a:gd name="connsiteY13" fmla="*/ 0 h 213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68500" h="2130425">
                <a:moveTo>
                  <a:pt x="984250" y="0"/>
                </a:moveTo>
                <a:cubicBezTo>
                  <a:pt x="1063902" y="0"/>
                  <a:pt x="1143553" y="17494"/>
                  <a:pt x="1203975" y="52481"/>
                </a:cubicBezTo>
                <a:lnTo>
                  <a:pt x="1748684" y="367970"/>
                </a:lnTo>
                <a:cubicBezTo>
                  <a:pt x="1869620" y="437945"/>
                  <a:pt x="1968500" y="609473"/>
                  <a:pt x="1968500" y="749122"/>
                </a:cubicBezTo>
                <a:lnTo>
                  <a:pt x="1968500" y="1381303"/>
                </a:lnTo>
                <a:cubicBezTo>
                  <a:pt x="1968500" y="1520952"/>
                  <a:pt x="1869620" y="1692480"/>
                  <a:pt x="1748684" y="1762455"/>
                </a:cubicBezTo>
                <a:lnTo>
                  <a:pt x="1203975" y="2077944"/>
                </a:lnTo>
                <a:cubicBezTo>
                  <a:pt x="1083131" y="2147919"/>
                  <a:pt x="885370" y="2147919"/>
                  <a:pt x="764526" y="2077944"/>
                </a:cubicBezTo>
                <a:lnTo>
                  <a:pt x="219816" y="1762455"/>
                </a:lnTo>
                <a:cubicBezTo>
                  <a:pt x="98881" y="1692480"/>
                  <a:pt x="0" y="1520952"/>
                  <a:pt x="0" y="1381303"/>
                </a:cubicBezTo>
                <a:lnTo>
                  <a:pt x="0" y="749122"/>
                </a:lnTo>
                <a:cubicBezTo>
                  <a:pt x="0" y="609473"/>
                  <a:pt x="98881" y="437945"/>
                  <a:pt x="219816" y="367970"/>
                </a:cubicBezTo>
                <a:lnTo>
                  <a:pt x="764526" y="52481"/>
                </a:lnTo>
                <a:cubicBezTo>
                  <a:pt x="824948" y="17494"/>
                  <a:pt x="904599" y="0"/>
                  <a:pt x="984250" y="0"/>
                </a:cubicBezTo>
                <a:close/>
              </a:path>
            </a:pathLst>
          </a:custGeom>
          <a:pattFill prst="pct10">
            <a:fgClr>
              <a:schemeClr val="tx1"/>
            </a:fgClr>
            <a:bgClr>
              <a:schemeClr val="bg1"/>
            </a:bgClr>
          </a:pattFill>
        </p:spPr>
        <p:txBody>
          <a:bodyPr wrap="square" anchor="ctr">
            <a:noAutofit/>
          </a:bodyPr>
          <a:lstStyle>
            <a:lvl1pPr algn="ctr">
              <a:defRPr sz="1600" b="0" i="0">
                <a:latin typeface="Titillium" charset="0"/>
                <a:ea typeface="Titillium" charset="0"/>
                <a:cs typeface="Titillium" charset="0"/>
              </a:defRPr>
            </a:lvl1pPr>
          </a:lstStyle>
          <a:p>
            <a:r>
              <a:rPr lang="en-US"/>
              <a:t>Insert Image</a:t>
            </a:r>
          </a:p>
        </p:txBody>
      </p:sp>
      <p:sp>
        <p:nvSpPr>
          <p:cNvPr id="9" name="Picture Placeholder 10"/>
          <p:cNvSpPr>
            <a:spLocks noGrp="1"/>
          </p:cNvSpPr>
          <p:nvPr>
            <p:ph type="pic" sz="quarter" idx="19" hasCustomPrompt="1"/>
          </p:nvPr>
        </p:nvSpPr>
        <p:spPr>
          <a:xfrm>
            <a:off x="3412671" y="3254828"/>
            <a:ext cx="1538926" cy="1665514"/>
          </a:xfrm>
          <a:custGeom>
            <a:avLst/>
            <a:gdLst>
              <a:gd name="connsiteX0" fmla="*/ 984250 w 1968500"/>
              <a:gd name="connsiteY0" fmla="*/ 0 h 2130425"/>
              <a:gd name="connsiteX1" fmla="*/ 1203975 w 1968500"/>
              <a:gd name="connsiteY1" fmla="*/ 52481 h 2130425"/>
              <a:gd name="connsiteX2" fmla="*/ 1748684 w 1968500"/>
              <a:gd name="connsiteY2" fmla="*/ 367970 h 2130425"/>
              <a:gd name="connsiteX3" fmla="*/ 1968500 w 1968500"/>
              <a:gd name="connsiteY3" fmla="*/ 749122 h 2130425"/>
              <a:gd name="connsiteX4" fmla="*/ 1968500 w 1968500"/>
              <a:gd name="connsiteY4" fmla="*/ 1381303 h 2130425"/>
              <a:gd name="connsiteX5" fmla="*/ 1748684 w 1968500"/>
              <a:gd name="connsiteY5" fmla="*/ 1762455 h 2130425"/>
              <a:gd name="connsiteX6" fmla="*/ 1203975 w 1968500"/>
              <a:gd name="connsiteY6" fmla="*/ 2077944 h 2130425"/>
              <a:gd name="connsiteX7" fmla="*/ 764526 w 1968500"/>
              <a:gd name="connsiteY7" fmla="*/ 2077944 h 2130425"/>
              <a:gd name="connsiteX8" fmla="*/ 219816 w 1968500"/>
              <a:gd name="connsiteY8" fmla="*/ 1762455 h 2130425"/>
              <a:gd name="connsiteX9" fmla="*/ 0 w 1968500"/>
              <a:gd name="connsiteY9" fmla="*/ 1381303 h 2130425"/>
              <a:gd name="connsiteX10" fmla="*/ 0 w 1968500"/>
              <a:gd name="connsiteY10" fmla="*/ 749122 h 2130425"/>
              <a:gd name="connsiteX11" fmla="*/ 219816 w 1968500"/>
              <a:gd name="connsiteY11" fmla="*/ 367970 h 2130425"/>
              <a:gd name="connsiteX12" fmla="*/ 764526 w 1968500"/>
              <a:gd name="connsiteY12" fmla="*/ 52481 h 2130425"/>
              <a:gd name="connsiteX13" fmla="*/ 984250 w 1968500"/>
              <a:gd name="connsiteY13" fmla="*/ 0 h 213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68500" h="2130425">
                <a:moveTo>
                  <a:pt x="984250" y="0"/>
                </a:moveTo>
                <a:cubicBezTo>
                  <a:pt x="1063902" y="0"/>
                  <a:pt x="1143553" y="17494"/>
                  <a:pt x="1203975" y="52481"/>
                </a:cubicBezTo>
                <a:lnTo>
                  <a:pt x="1748684" y="367970"/>
                </a:lnTo>
                <a:cubicBezTo>
                  <a:pt x="1869620" y="437945"/>
                  <a:pt x="1968500" y="609473"/>
                  <a:pt x="1968500" y="749122"/>
                </a:cubicBezTo>
                <a:lnTo>
                  <a:pt x="1968500" y="1381303"/>
                </a:lnTo>
                <a:cubicBezTo>
                  <a:pt x="1968500" y="1520952"/>
                  <a:pt x="1869620" y="1692480"/>
                  <a:pt x="1748684" y="1762455"/>
                </a:cubicBezTo>
                <a:lnTo>
                  <a:pt x="1203975" y="2077944"/>
                </a:lnTo>
                <a:cubicBezTo>
                  <a:pt x="1083131" y="2147919"/>
                  <a:pt x="885370" y="2147919"/>
                  <a:pt x="764526" y="2077944"/>
                </a:cubicBezTo>
                <a:lnTo>
                  <a:pt x="219816" y="1762455"/>
                </a:lnTo>
                <a:cubicBezTo>
                  <a:pt x="98881" y="1692480"/>
                  <a:pt x="0" y="1520952"/>
                  <a:pt x="0" y="1381303"/>
                </a:cubicBezTo>
                <a:lnTo>
                  <a:pt x="0" y="749122"/>
                </a:lnTo>
                <a:cubicBezTo>
                  <a:pt x="0" y="609473"/>
                  <a:pt x="98881" y="437945"/>
                  <a:pt x="219816" y="367970"/>
                </a:cubicBezTo>
                <a:lnTo>
                  <a:pt x="764526" y="52481"/>
                </a:lnTo>
                <a:cubicBezTo>
                  <a:pt x="824948" y="17494"/>
                  <a:pt x="904599" y="0"/>
                  <a:pt x="984250" y="0"/>
                </a:cubicBezTo>
                <a:close/>
              </a:path>
            </a:pathLst>
          </a:custGeom>
          <a:pattFill prst="pct10">
            <a:fgClr>
              <a:schemeClr val="tx1"/>
            </a:fgClr>
            <a:bgClr>
              <a:schemeClr val="bg1"/>
            </a:bgClr>
          </a:pattFill>
        </p:spPr>
        <p:txBody>
          <a:bodyPr wrap="square" anchor="ctr">
            <a:noAutofit/>
          </a:bodyPr>
          <a:lstStyle>
            <a:lvl1pPr algn="ctr">
              <a:defRPr sz="1600" b="0" i="0">
                <a:latin typeface="Titillium" charset="0"/>
                <a:ea typeface="Titillium" charset="0"/>
                <a:cs typeface="Titillium" charset="0"/>
              </a:defRPr>
            </a:lvl1pPr>
          </a:lstStyle>
          <a:p>
            <a:r>
              <a:rPr lang="en-US"/>
              <a:t>Insert Image</a:t>
            </a:r>
          </a:p>
        </p:txBody>
      </p:sp>
      <p:sp>
        <p:nvSpPr>
          <p:cNvPr id="11" name="Picture Placeholder 10"/>
          <p:cNvSpPr>
            <a:spLocks noGrp="1"/>
          </p:cNvSpPr>
          <p:nvPr>
            <p:ph type="pic" sz="quarter" idx="20" hasCustomPrompt="1"/>
          </p:nvPr>
        </p:nvSpPr>
        <p:spPr>
          <a:xfrm>
            <a:off x="5034642" y="3254828"/>
            <a:ext cx="1538926" cy="1665514"/>
          </a:xfrm>
          <a:custGeom>
            <a:avLst/>
            <a:gdLst>
              <a:gd name="connsiteX0" fmla="*/ 984250 w 1968500"/>
              <a:gd name="connsiteY0" fmla="*/ 0 h 2130425"/>
              <a:gd name="connsiteX1" fmla="*/ 1203975 w 1968500"/>
              <a:gd name="connsiteY1" fmla="*/ 52481 h 2130425"/>
              <a:gd name="connsiteX2" fmla="*/ 1748684 w 1968500"/>
              <a:gd name="connsiteY2" fmla="*/ 367970 h 2130425"/>
              <a:gd name="connsiteX3" fmla="*/ 1968500 w 1968500"/>
              <a:gd name="connsiteY3" fmla="*/ 749122 h 2130425"/>
              <a:gd name="connsiteX4" fmla="*/ 1968500 w 1968500"/>
              <a:gd name="connsiteY4" fmla="*/ 1381303 h 2130425"/>
              <a:gd name="connsiteX5" fmla="*/ 1748684 w 1968500"/>
              <a:gd name="connsiteY5" fmla="*/ 1762455 h 2130425"/>
              <a:gd name="connsiteX6" fmla="*/ 1203975 w 1968500"/>
              <a:gd name="connsiteY6" fmla="*/ 2077944 h 2130425"/>
              <a:gd name="connsiteX7" fmla="*/ 764526 w 1968500"/>
              <a:gd name="connsiteY7" fmla="*/ 2077944 h 2130425"/>
              <a:gd name="connsiteX8" fmla="*/ 219816 w 1968500"/>
              <a:gd name="connsiteY8" fmla="*/ 1762455 h 2130425"/>
              <a:gd name="connsiteX9" fmla="*/ 0 w 1968500"/>
              <a:gd name="connsiteY9" fmla="*/ 1381303 h 2130425"/>
              <a:gd name="connsiteX10" fmla="*/ 0 w 1968500"/>
              <a:gd name="connsiteY10" fmla="*/ 749122 h 2130425"/>
              <a:gd name="connsiteX11" fmla="*/ 219816 w 1968500"/>
              <a:gd name="connsiteY11" fmla="*/ 367970 h 2130425"/>
              <a:gd name="connsiteX12" fmla="*/ 764526 w 1968500"/>
              <a:gd name="connsiteY12" fmla="*/ 52481 h 2130425"/>
              <a:gd name="connsiteX13" fmla="*/ 984250 w 1968500"/>
              <a:gd name="connsiteY13" fmla="*/ 0 h 213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68500" h="2130425">
                <a:moveTo>
                  <a:pt x="984250" y="0"/>
                </a:moveTo>
                <a:cubicBezTo>
                  <a:pt x="1063902" y="0"/>
                  <a:pt x="1143553" y="17494"/>
                  <a:pt x="1203975" y="52481"/>
                </a:cubicBezTo>
                <a:lnTo>
                  <a:pt x="1748684" y="367970"/>
                </a:lnTo>
                <a:cubicBezTo>
                  <a:pt x="1869620" y="437945"/>
                  <a:pt x="1968500" y="609473"/>
                  <a:pt x="1968500" y="749122"/>
                </a:cubicBezTo>
                <a:lnTo>
                  <a:pt x="1968500" y="1381303"/>
                </a:lnTo>
                <a:cubicBezTo>
                  <a:pt x="1968500" y="1520952"/>
                  <a:pt x="1869620" y="1692480"/>
                  <a:pt x="1748684" y="1762455"/>
                </a:cubicBezTo>
                <a:lnTo>
                  <a:pt x="1203975" y="2077944"/>
                </a:lnTo>
                <a:cubicBezTo>
                  <a:pt x="1083131" y="2147919"/>
                  <a:pt x="885370" y="2147919"/>
                  <a:pt x="764526" y="2077944"/>
                </a:cubicBezTo>
                <a:lnTo>
                  <a:pt x="219816" y="1762455"/>
                </a:lnTo>
                <a:cubicBezTo>
                  <a:pt x="98881" y="1692480"/>
                  <a:pt x="0" y="1520952"/>
                  <a:pt x="0" y="1381303"/>
                </a:cubicBezTo>
                <a:lnTo>
                  <a:pt x="0" y="749122"/>
                </a:lnTo>
                <a:cubicBezTo>
                  <a:pt x="0" y="609473"/>
                  <a:pt x="98881" y="437945"/>
                  <a:pt x="219816" y="367970"/>
                </a:cubicBezTo>
                <a:lnTo>
                  <a:pt x="764526" y="52481"/>
                </a:lnTo>
                <a:cubicBezTo>
                  <a:pt x="824948" y="17494"/>
                  <a:pt x="904599" y="0"/>
                  <a:pt x="984250" y="0"/>
                </a:cubicBezTo>
                <a:close/>
              </a:path>
            </a:pathLst>
          </a:custGeom>
          <a:pattFill prst="pct10">
            <a:fgClr>
              <a:schemeClr val="tx1"/>
            </a:fgClr>
            <a:bgClr>
              <a:schemeClr val="bg1"/>
            </a:bgClr>
          </a:pattFill>
        </p:spPr>
        <p:txBody>
          <a:bodyPr wrap="square" anchor="ctr">
            <a:noAutofit/>
          </a:bodyPr>
          <a:lstStyle>
            <a:lvl1pPr algn="ctr">
              <a:defRPr sz="1600" b="0" i="0">
                <a:latin typeface="Titillium" charset="0"/>
                <a:ea typeface="Titillium" charset="0"/>
                <a:cs typeface="Titillium" charset="0"/>
              </a:defRPr>
            </a:lvl1pPr>
          </a:lstStyle>
          <a:p>
            <a:r>
              <a:rPr lang="en-US"/>
              <a:t>Insert Image</a:t>
            </a:r>
          </a:p>
        </p:txBody>
      </p:sp>
      <p:sp>
        <p:nvSpPr>
          <p:cNvPr id="14" name="Picture Placeholder 10"/>
          <p:cNvSpPr>
            <a:spLocks noGrp="1"/>
          </p:cNvSpPr>
          <p:nvPr>
            <p:ph type="pic" sz="quarter" idx="21" hasCustomPrompt="1"/>
          </p:nvPr>
        </p:nvSpPr>
        <p:spPr>
          <a:xfrm>
            <a:off x="4223657" y="1839684"/>
            <a:ext cx="1538926" cy="1665514"/>
          </a:xfrm>
          <a:custGeom>
            <a:avLst/>
            <a:gdLst>
              <a:gd name="connsiteX0" fmla="*/ 984250 w 1968500"/>
              <a:gd name="connsiteY0" fmla="*/ 0 h 2130425"/>
              <a:gd name="connsiteX1" fmla="*/ 1203975 w 1968500"/>
              <a:gd name="connsiteY1" fmla="*/ 52481 h 2130425"/>
              <a:gd name="connsiteX2" fmla="*/ 1748684 w 1968500"/>
              <a:gd name="connsiteY2" fmla="*/ 367970 h 2130425"/>
              <a:gd name="connsiteX3" fmla="*/ 1968500 w 1968500"/>
              <a:gd name="connsiteY3" fmla="*/ 749122 h 2130425"/>
              <a:gd name="connsiteX4" fmla="*/ 1968500 w 1968500"/>
              <a:gd name="connsiteY4" fmla="*/ 1381303 h 2130425"/>
              <a:gd name="connsiteX5" fmla="*/ 1748684 w 1968500"/>
              <a:gd name="connsiteY5" fmla="*/ 1762455 h 2130425"/>
              <a:gd name="connsiteX6" fmla="*/ 1203975 w 1968500"/>
              <a:gd name="connsiteY6" fmla="*/ 2077944 h 2130425"/>
              <a:gd name="connsiteX7" fmla="*/ 764526 w 1968500"/>
              <a:gd name="connsiteY7" fmla="*/ 2077944 h 2130425"/>
              <a:gd name="connsiteX8" fmla="*/ 219816 w 1968500"/>
              <a:gd name="connsiteY8" fmla="*/ 1762455 h 2130425"/>
              <a:gd name="connsiteX9" fmla="*/ 0 w 1968500"/>
              <a:gd name="connsiteY9" fmla="*/ 1381303 h 2130425"/>
              <a:gd name="connsiteX10" fmla="*/ 0 w 1968500"/>
              <a:gd name="connsiteY10" fmla="*/ 749122 h 2130425"/>
              <a:gd name="connsiteX11" fmla="*/ 219816 w 1968500"/>
              <a:gd name="connsiteY11" fmla="*/ 367970 h 2130425"/>
              <a:gd name="connsiteX12" fmla="*/ 764526 w 1968500"/>
              <a:gd name="connsiteY12" fmla="*/ 52481 h 2130425"/>
              <a:gd name="connsiteX13" fmla="*/ 984250 w 1968500"/>
              <a:gd name="connsiteY13" fmla="*/ 0 h 213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68500" h="2130425">
                <a:moveTo>
                  <a:pt x="984250" y="0"/>
                </a:moveTo>
                <a:cubicBezTo>
                  <a:pt x="1063902" y="0"/>
                  <a:pt x="1143553" y="17494"/>
                  <a:pt x="1203975" y="52481"/>
                </a:cubicBezTo>
                <a:lnTo>
                  <a:pt x="1748684" y="367970"/>
                </a:lnTo>
                <a:cubicBezTo>
                  <a:pt x="1869620" y="437945"/>
                  <a:pt x="1968500" y="609473"/>
                  <a:pt x="1968500" y="749122"/>
                </a:cubicBezTo>
                <a:lnTo>
                  <a:pt x="1968500" y="1381303"/>
                </a:lnTo>
                <a:cubicBezTo>
                  <a:pt x="1968500" y="1520952"/>
                  <a:pt x="1869620" y="1692480"/>
                  <a:pt x="1748684" y="1762455"/>
                </a:cubicBezTo>
                <a:lnTo>
                  <a:pt x="1203975" y="2077944"/>
                </a:lnTo>
                <a:cubicBezTo>
                  <a:pt x="1083131" y="2147919"/>
                  <a:pt x="885370" y="2147919"/>
                  <a:pt x="764526" y="2077944"/>
                </a:cubicBezTo>
                <a:lnTo>
                  <a:pt x="219816" y="1762455"/>
                </a:lnTo>
                <a:cubicBezTo>
                  <a:pt x="98881" y="1692480"/>
                  <a:pt x="0" y="1520952"/>
                  <a:pt x="0" y="1381303"/>
                </a:cubicBezTo>
                <a:lnTo>
                  <a:pt x="0" y="749122"/>
                </a:lnTo>
                <a:cubicBezTo>
                  <a:pt x="0" y="609473"/>
                  <a:pt x="98881" y="437945"/>
                  <a:pt x="219816" y="367970"/>
                </a:cubicBezTo>
                <a:lnTo>
                  <a:pt x="764526" y="52481"/>
                </a:lnTo>
                <a:cubicBezTo>
                  <a:pt x="824948" y="17494"/>
                  <a:pt x="904599" y="0"/>
                  <a:pt x="984250" y="0"/>
                </a:cubicBezTo>
                <a:close/>
              </a:path>
            </a:pathLst>
          </a:custGeom>
          <a:pattFill prst="pct10">
            <a:fgClr>
              <a:schemeClr val="tx1"/>
            </a:fgClr>
            <a:bgClr>
              <a:schemeClr val="bg1"/>
            </a:bgClr>
          </a:pattFill>
        </p:spPr>
        <p:txBody>
          <a:bodyPr wrap="square" anchor="ctr">
            <a:noAutofit/>
          </a:bodyPr>
          <a:lstStyle>
            <a:lvl1pPr algn="ctr">
              <a:defRPr sz="1600" b="0" i="0">
                <a:latin typeface="Titillium" charset="0"/>
                <a:ea typeface="Titillium" charset="0"/>
                <a:cs typeface="Titillium" charset="0"/>
              </a:defRPr>
            </a:lvl1pPr>
          </a:lstStyle>
          <a:p>
            <a:r>
              <a:rPr lang="en-US"/>
              <a:t>Insert Image</a:t>
            </a:r>
          </a:p>
        </p:txBody>
      </p:sp>
      <p:sp>
        <p:nvSpPr>
          <p:cNvPr id="15" name="Picture Placeholder 10"/>
          <p:cNvSpPr>
            <a:spLocks noGrp="1"/>
          </p:cNvSpPr>
          <p:nvPr>
            <p:ph type="pic" sz="quarter" idx="22" hasCustomPrompt="1"/>
          </p:nvPr>
        </p:nvSpPr>
        <p:spPr>
          <a:xfrm>
            <a:off x="2601686" y="1839684"/>
            <a:ext cx="1538926" cy="1665514"/>
          </a:xfrm>
          <a:custGeom>
            <a:avLst/>
            <a:gdLst>
              <a:gd name="connsiteX0" fmla="*/ 984250 w 1968500"/>
              <a:gd name="connsiteY0" fmla="*/ 0 h 2130425"/>
              <a:gd name="connsiteX1" fmla="*/ 1203975 w 1968500"/>
              <a:gd name="connsiteY1" fmla="*/ 52481 h 2130425"/>
              <a:gd name="connsiteX2" fmla="*/ 1748684 w 1968500"/>
              <a:gd name="connsiteY2" fmla="*/ 367970 h 2130425"/>
              <a:gd name="connsiteX3" fmla="*/ 1968500 w 1968500"/>
              <a:gd name="connsiteY3" fmla="*/ 749122 h 2130425"/>
              <a:gd name="connsiteX4" fmla="*/ 1968500 w 1968500"/>
              <a:gd name="connsiteY4" fmla="*/ 1381303 h 2130425"/>
              <a:gd name="connsiteX5" fmla="*/ 1748684 w 1968500"/>
              <a:gd name="connsiteY5" fmla="*/ 1762455 h 2130425"/>
              <a:gd name="connsiteX6" fmla="*/ 1203975 w 1968500"/>
              <a:gd name="connsiteY6" fmla="*/ 2077944 h 2130425"/>
              <a:gd name="connsiteX7" fmla="*/ 764526 w 1968500"/>
              <a:gd name="connsiteY7" fmla="*/ 2077944 h 2130425"/>
              <a:gd name="connsiteX8" fmla="*/ 219816 w 1968500"/>
              <a:gd name="connsiteY8" fmla="*/ 1762455 h 2130425"/>
              <a:gd name="connsiteX9" fmla="*/ 0 w 1968500"/>
              <a:gd name="connsiteY9" fmla="*/ 1381303 h 2130425"/>
              <a:gd name="connsiteX10" fmla="*/ 0 w 1968500"/>
              <a:gd name="connsiteY10" fmla="*/ 749122 h 2130425"/>
              <a:gd name="connsiteX11" fmla="*/ 219816 w 1968500"/>
              <a:gd name="connsiteY11" fmla="*/ 367970 h 2130425"/>
              <a:gd name="connsiteX12" fmla="*/ 764526 w 1968500"/>
              <a:gd name="connsiteY12" fmla="*/ 52481 h 2130425"/>
              <a:gd name="connsiteX13" fmla="*/ 984250 w 1968500"/>
              <a:gd name="connsiteY13" fmla="*/ 0 h 213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68500" h="2130425">
                <a:moveTo>
                  <a:pt x="984250" y="0"/>
                </a:moveTo>
                <a:cubicBezTo>
                  <a:pt x="1063902" y="0"/>
                  <a:pt x="1143553" y="17494"/>
                  <a:pt x="1203975" y="52481"/>
                </a:cubicBezTo>
                <a:lnTo>
                  <a:pt x="1748684" y="367970"/>
                </a:lnTo>
                <a:cubicBezTo>
                  <a:pt x="1869620" y="437945"/>
                  <a:pt x="1968500" y="609473"/>
                  <a:pt x="1968500" y="749122"/>
                </a:cubicBezTo>
                <a:lnTo>
                  <a:pt x="1968500" y="1381303"/>
                </a:lnTo>
                <a:cubicBezTo>
                  <a:pt x="1968500" y="1520952"/>
                  <a:pt x="1869620" y="1692480"/>
                  <a:pt x="1748684" y="1762455"/>
                </a:cubicBezTo>
                <a:lnTo>
                  <a:pt x="1203975" y="2077944"/>
                </a:lnTo>
                <a:cubicBezTo>
                  <a:pt x="1083131" y="2147919"/>
                  <a:pt x="885370" y="2147919"/>
                  <a:pt x="764526" y="2077944"/>
                </a:cubicBezTo>
                <a:lnTo>
                  <a:pt x="219816" y="1762455"/>
                </a:lnTo>
                <a:cubicBezTo>
                  <a:pt x="98881" y="1692480"/>
                  <a:pt x="0" y="1520952"/>
                  <a:pt x="0" y="1381303"/>
                </a:cubicBezTo>
                <a:lnTo>
                  <a:pt x="0" y="749122"/>
                </a:lnTo>
                <a:cubicBezTo>
                  <a:pt x="0" y="609473"/>
                  <a:pt x="98881" y="437945"/>
                  <a:pt x="219816" y="367970"/>
                </a:cubicBezTo>
                <a:lnTo>
                  <a:pt x="764526" y="52481"/>
                </a:lnTo>
                <a:cubicBezTo>
                  <a:pt x="824948" y="17494"/>
                  <a:pt x="904599" y="0"/>
                  <a:pt x="984250" y="0"/>
                </a:cubicBezTo>
                <a:close/>
              </a:path>
            </a:pathLst>
          </a:custGeom>
          <a:pattFill prst="pct10">
            <a:fgClr>
              <a:schemeClr val="tx1"/>
            </a:fgClr>
            <a:bgClr>
              <a:schemeClr val="bg1"/>
            </a:bgClr>
          </a:pattFill>
        </p:spPr>
        <p:txBody>
          <a:bodyPr wrap="square" anchor="ctr">
            <a:noAutofit/>
          </a:bodyPr>
          <a:lstStyle>
            <a:lvl1pPr algn="ctr">
              <a:defRPr sz="1600" b="0" i="0">
                <a:latin typeface="Titillium" charset="0"/>
                <a:ea typeface="Titillium" charset="0"/>
                <a:cs typeface="Titillium" charset="0"/>
              </a:defRPr>
            </a:lvl1pPr>
          </a:lstStyle>
          <a:p>
            <a:r>
              <a:rPr lang="en-US"/>
              <a:t>Insert Image</a:t>
            </a:r>
          </a:p>
        </p:txBody>
      </p:sp>
    </p:spTree>
    <p:extLst>
      <p:ext uri="{BB962C8B-B14F-4D97-AF65-F5344CB8AC3E}">
        <p14:creationId xmlns:p14="http://schemas.microsoft.com/office/powerpoint/2010/main" val="72304019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1128">
          <p15:clr>
            <a:srgbClr val="FBAE40"/>
          </p15:clr>
        </p15:guide>
        <p15:guide id="4" pos="6552">
          <p15:clr>
            <a:srgbClr val="FBAE40"/>
          </p15:clr>
        </p15:guide>
        <p15:guide id="5" orient="horz" pos="480">
          <p15:clr>
            <a:srgbClr val="FBAE40"/>
          </p15:clr>
        </p15:guide>
        <p15:guide id="6" orient="horz" pos="3840">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45_Title Slide">
    <p:spTree>
      <p:nvGrpSpPr>
        <p:cNvPr id="1" name=""/>
        <p:cNvGrpSpPr/>
        <p:nvPr/>
      </p:nvGrpSpPr>
      <p:grpSpPr>
        <a:xfrm>
          <a:off x="0" y="0"/>
          <a:ext cx="0" cy="0"/>
          <a:chOff x="0" y="0"/>
          <a:chExt cx="0" cy="0"/>
        </a:xfrm>
      </p:grpSpPr>
      <p:sp>
        <p:nvSpPr>
          <p:cNvPr id="5" name="Picture Placeholder 4"/>
          <p:cNvSpPr>
            <a:spLocks noGrp="1"/>
          </p:cNvSpPr>
          <p:nvPr>
            <p:ph type="pic" sz="quarter" idx="16" hasCustomPrompt="1"/>
          </p:nvPr>
        </p:nvSpPr>
        <p:spPr>
          <a:xfrm>
            <a:off x="5022273" y="2266951"/>
            <a:ext cx="2147454" cy="2324098"/>
          </a:xfrm>
          <a:custGeom>
            <a:avLst/>
            <a:gdLst>
              <a:gd name="connsiteX0" fmla="*/ 647700 w 1295400"/>
              <a:gd name="connsiteY0" fmla="*/ 156700 h 1401956"/>
              <a:gd name="connsiteX1" fmla="*/ 535431 w 1295400"/>
              <a:gd name="connsiteY1" fmla="*/ 183516 h 1401956"/>
              <a:gd name="connsiteX2" fmla="*/ 257107 w 1295400"/>
              <a:gd name="connsiteY2" fmla="*/ 344717 h 1401956"/>
              <a:gd name="connsiteX3" fmla="*/ 144790 w 1295400"/>
              <a:gd name="connsiteY3" fmla="*/ 539469 h 1401956"/>
              <a:gd name="connsiteX4" fmla="*/ 144790 w 1295400"/>
              <a:gd name="connsiteY4" fmla="*/ 862487 h 1401956"/>
              <a:gd name="connsiteX5" fmla="*/ 257107 w 1295400"/>
              <a:gd name="connsiteY5" fmla="*/ 1057239 h 1401956"/>
              <a:gd name="connsiteX6" fmla="*/ 535431 w 1295400"/>
              <a:gd name="connsiteY6" fmla="*/ 1218441 h 1401956"/>
              <a:gd name="connsiteX7" fmla="*/ 759970 w 1295400"/>
              <a:gd name="connsiteY7" fmla="*/ 1218441 h 1401956"/>
              <a:gd name="connsiteX8" fmla="*/ 1038294 w 1295400"/>
              <a:gd name="connsiteY8" fmla="*/ 1057239 h 1401956"/>
              <a:gd name="connsiteX9" fmla="*/ 1150610 w 1295400"/>
              <a:gd name="connsiteY9" fmla="*/ 862487 h 1401956"/>
              <a:gd name="connsiteX10" fmla="*/ 1150610 w 1295400"/>
              <a:gd name="connsiteY10" fmla="*/ 539469 h 1401956"/>
              <a:gd name="connsiteX11" fmla="*/ 1038294 w 1295400"/>
              <a:gd name="connsiteY11" fmla="*/ 344717 h 1401956"/>
              <a:gd name="connsiteX12" fmla="*/ 759970 w 1295400"/>
              <a:gd name="connsiteY12" fmla="*/ 183516 h 1401956"/>
              <a:gd name="connsiteX13" fmla="*/ 647700 w 1295400"/>
              <a:gd name="connsiteY13" fmla="*/ 156700 h 1401956"/>
              <a:gd name="connsiteX14" fmla="*/ 647700 w 1295400"/>
              <a:gd name="connsiteY14" fmla="*/ 0 h 1401956"/>
              <a:gd name="connsiteX15" fmla="*/ 792293 w 1295400"/>
              <a:gd name="connsiteY15" fmla="*/ 34536 h 1401956"/>
              <a:gd name="connsiteX16" fmla="*/ 1150747 w 1295400"/>
              <a:gd name="connsiteY16" fmla="*/ 242148 h 1401956"/>
              <a:gd name="connsiteX17" fmla="*/ 1295400 w 1295400"/>
              <a:gd name="connsiteY17" fmla="*/ 492970 h 1401956"/>
              <a:gd name="connsiteX18" fmla="*/ 1295400 w 1295400"/>
              <a:gd name="connsiteY18" fmla="*/ 908986 h 1401956"/>
              <a:gd name="connsiteX19" fmla="*/ 1150747 w 1295400"/>
              <a:gd name="connsiteY19" fmla="*/ 1159808 h 1401956"/>
              <a:gd name="connsiteX20" fmla="*/ 792293 w 1295400"/>
              <a:gd name="connsiteY20" fmla="*/ 1367420 h 1401956"/>
              <a:gd name="connsiteX21" fmla="*/ 503108 w 1295400"/>
              <a:gd name="connsiteY21" fmla="*/ 1367420 h 1401956"/>
              <a:gd name="connsiteX22" fmla="*/ 144653 w 1295400"/>
              <a:gd name="connsiteY22" fmla="*/ 1159808 h 1401956"/>
              <a:gd name="connsiteX23" fmla="*/ 0 w 1295400"/>
              <a:gd name="connsiteY23" fmla="*/ 908986 h 1401956"/>
              <a:gd name="connsiteX24" fmla="*/ 0 w 1295400"/>
              <a:gd name="connsiteY24" fmla="*/ 492970 h 1401956"/>
              <a:gd name="connsiteX25" fmla="*/ 144653 w 1295400"/>
              <a:gd name="connsiteY25" fmla="*/ 242148 h 1401956"/>
              <a:gd name="connsiteX26" fmla="*/ 503108 w 1295400"/>
              <a:gd name="connsiteY26" fmla="*/ 34536 h 1401956"/>
              <a:gd name="connsiteX27" fmla="*/ 647700 w 1295400"/>
              <a:gd name="connsiteY27" fmla="*/ 0 h 1401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295400" h="1401956">
                <a:moveTo>
                  <a:pt x="647700" y="156700"/>
                </a:moveTo>
                <a:cubicBezTo>
                  <a:pt x="607002" y="156700"/>
                  <a:pt x="566304" y="165639"/>
                  <a:pt x="535431" y="183516"/>
                </a:cubicBezTo>
                <a:lnTo>
                  <a:pt x="257107" y="344717"/>
                </a:lnTo>
                <a:cubicBezTo>
                  <a:pt x="195314" y="380471"/>
                  <a:pt x="144790" y="468115"/>
                  <a:pt x="144790" y="539469"/>
                </a:cubicBezTo>
                <a:lnTo>
                  <a:pt x="144790" y="862487"/>
                </a:lnTo>
                <a:cubicBezTo>
                  <a:pt x="144790" y="933841"/>
                  <a:pt x="195314" y="1021485"/>
                  <a:pt x="257107" y="1057239"/>
                </a:cubicBezTo>
                <a:lnTo>
                  <a:pt x="535431" y="1218441"/>
                </a:lnTo>
                <a:cubicBezTo>
                  <a:pt x="597177" y="1254195"/>
                  <a:pt x="698224" y="1254195"/>
                  <a:pt x="759970" y="1218441"/>
                </a:cubicBezTo>
                <a:lnTo>
                  <a:pt x="1038294" y="1057239"/>
                </a:lnTo>
                <a:cubicBezTo>
                  <a:pt x="1100087" y="1021485"/>
                  <a:pt x="1150610" y="933841"/>
                  <a:pt x="1150610" y="862487"/>
                </a:cubicBezTo>
                <a:lnTo>
                  <a:pt x="1150610" y="539469"/>
                </a:lnTo>
                <a:cubicBezTo>
                  <a:pt x="1150610" y="468115"/>
                  <a:pt x="1100087" y="380471"/>
                  <a:pt x="1038294" y="344717"/>
                </a:cubicBezTo>
                <a:lnTo>
                  <a:pt x="759970" y="183516"/>
                </a:lnTo>
                <a:cubicBezTo>
                  <a:pt x="729097" y="165639"/>
                  <a:pt x="688399" y="156700"/>
                  <a:pt x="647700" y="156700"/>
                </a:cubicBezTo>
                <a:close/>
                <a:moveTo>
                  <a:pt x="647700" y="0"/>
                </a:moveTo>
                <a:cubicBezTo>
                  <a:pt x="700116" y="0"/>
                  <a:pt x="752532" y="11512"/>
                  <a:pt x="792293" y="34536"/>
                </a:cubicBezTo>
                <a:lnTo>
                  <a:pt x="1150747" y="242148"/>
                </a:lnTo>
                <a:cubicBezTo>
                  <a:pt x="1230331" y="288196"/>
                  <a:pt x="1295400" y="401072"/>
                  <a:pt x="1295400" y="492970"/>
                </a:cubicBezTo>
                <a:lnTo>
                  <a:pt x="1295400" y="908986"/>
                </a:lnTo>
                <a:cubicBezTo>
                  <a:pt x="1295400" y="1000884"/>
                  <a:pt x="1230331" y="1113760"/>
                  <a:pt x="1150747" y="1159808"/>
                </a:cubicBezTo>
                <a:lnTo>
                  <a:pt x="792293" y="1367420"/>
                </a:lnTo>
                <a:cubicBezTo>
                  <a:pt x="712770" y="1413468"/>
                  <a:pt x="582631" y="1413468"/>
                  <a:pt x="503108" y="1367420"/>
                </a:cubicBezTo>
                <a:lnTo>
                  <a:pt x="144653" y="1159808"/>
                </a:lnTo>
                <a:cubicBezTo>
                  <a:pt x="65070" y="1113760"/>
                  <a:pt x="0" y="1000884"/>
                  <a:pt x="0" y="908986"/>
                </a:cubicBezTo>
                <a:lnTo>
                  <a:pt x="0" y="492970"/>
                </a:lnTo>
                <a:cubicBezTo>
                  <a:pt x="0" y="401072"/>
                  <a:pt x="65070" y="288196"/>
                  <a:pt x="144653" y="242148"/>
                </a:cubicBezTo>
                <a:lnTo>
                  <a:pt x="503108" y="34536"/>
                </a:lnTo>
                <a:cubicBezTo>
                  <a:pt x="542869" y="11512"/>
                  <a:pt x="595285" y="0"/>
                  <a:pt x="647700" y="0"/>
                </a:cubicBezTo>
                <a:close/>
              </a:path>
            </a:pathLst>
          </a:custGeom>
          <a:pattFill prst="pct10">
            <a:fgClr>
              <a:schemeClr val="tx1"/>
            </a:fgClr>
            <a:bgClr>
              <a:schemeClr val="bg1"/>
            </a:bgClr>
          </a:pattFill>
        </p:spPr>
        <p:txBody>
          <a:bodyPr wrap="square" anchor="ctr">
            <a:noAutofit/>
          </a:bodyPr>
          <a:lstStyle>
            <a:lvl1pPr algn="ctr">
              <a:defRPr sz="1600" b="0" i="0">
                <a:latin typeface="Titillium" charset="0"/>
                <a:ea typeface="Titillium" charset="0"/>
                <a:cs typeface="Titillium" charset="0"/>
              </a:defRPr>
            </a:lvl1pPr>
          </a:lstStyle>
          <a:p>
            <a:r>
              <a:rPr lang="en-US"/>
              <a:t>Insert Image</a:t>
            </a:r>
          </a:p>
        </p:txBody>
      </p:sp>
    </p:spTree>
    <p:extLst>
      <p:ext uri="{BB962C8B-B14F-4D97-AF65-F5344CB8AC3E}">
        <p14:creationId xmlns:p14="http://schemas.microsoft.com/office/powerpoint/2010/main" val="56031802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1128">
          <p15:clr>
            <a:srgbClr val="FBAE40"/>
          </p15:clr>
        </p15:guide>
        <p15:guide id="4" pos="6552">
          <p15:clr>
            <a:srgbClr val="FBAE40"/>
          </p15:clr>
        </p15:guide>
        <p15:guide id="5" orient="horz" pos="480">
          <p15:clr>
            <a:srgbClr val="FBAE40"/>
          </p15:clr>
        </p15:guide>
        <p15:guide id="6" orient="horz" pos="3840">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43_Title Slide">
    <p:spTree>
      <p:nvGrpSpPr>
        <p:cNvPr id="1" name=""/>
        <p:cNvGrpSpPr/>
        <p:nvPr/>
      </p:nvGrpSpPr>
      <p:grpSpPr>
        <a:xfrm>
          <a:off x="0" y="0"/>
          <a:ext cx="0" cy="0"/>
          <a:chOff x="0" y="0"/>
          <a:chExt cx="0" cy="0"/>
        </a:xfrm>
      </p:grpSpPr>
      <p:sp>
        <p:nvSpPr>
          <p:cNvPr id="7" name="Picture Placeholder 6"/>
          <p:cNvSpPr>
            <a:spLocks noGrp="1"/>
          </p:cNvSpPr>
          <p:nvPr>
            <p:ph type="pic" sz="quarter" idx="15" hasCustomPrompt="1"/>
          </p:nvPr>
        </p:nvSpPr>
        <p:spPr>
          <a:xfrm>
            <a:off x="5448300" y="762000"/>
            <a:ext cx="1295400" cy="1401956"/>
          </a:xfrm>
          <a:custGeom>
            <a:avLst/>
            <a:gdLst>
              <a:gd name="connsiteX0" fmla="*/ 647700 w 1295400"/>
              <a:gd name="connsiteY0" fmla="*/ 156700 h 1401956"/>
              <a:gd name="connsiteX1" fmla="*/ 535431 w 1295400"/>
              <a:gd name="connsiteY1" fmla="*/ 183516 h 1401956"/>
              <a:gd name="connsiteX2" fmla="*/ 257107 w 1295400"/>
              <a:gd name="connsiteY2" fmla="*/ 344717 h 1401956"/>
              <a:gd name="connsiteX3" fmla="*/ 144790 w 1295400"/>
              <a:gd name="connsiteY3" fmla="*/ 539469 h 1401956"/>
              <a:gd name="connsiteX4" fmla="*/ 144790 w 1295400"/>
              <a:gd name="connsiteY4" fmla="*/ 862487 h 1401956"/>
              <a:gd name="connsiteX5" fmla="*/ 257107 w 1295400"/>
              <a:gd name="connsiteY5" fmla="*/ 1057239 h 1401956"/>
              <a:gd name="connsiteX6" fmla="*/ 535431 w 1295400"/>
              <a:gd name="connsiteY6" fmla="*/ 1218441 h 1401956"/>
              <a:gd name="connsiteX7" fmla="*/ 759970 w 1295400"/>
              <a:gd name="connsiteY7" fmla="*/ 1218441 h 1401956"/>
              <a:gd name="connsiteX8" fmla="*/ 1038294 w 1295400"/>
              <a:gd name="connsiteY8" fmla="*/ 1057239 h 1401956"/>
              <a:gd name="connsiteX9" fmla="*/ 1150610 w 1295400"/>
              <a:gd name="connsiteY9" fmla="*/ 862487 h 1401956"/>
              <a:gd name="connsiteX10" fmla="*/ 1150610 w 1295400"/>
              <a:gd name="connsiteY10" fmla="*/ 539469 h 1401956"/>
              <a:gd name="connsiteX11" fmla="*/ 1038294 w 1295400"/>
              <a:gd name="connsiteY11" fmla="*/ 344717 h 1401956"/>
              <a:gd name="connsiteX12" fmla="*/ 759970 w 1295400"/>
              <a:gd name="connsiteY12" fmla="*/ 183516 h 1401956"/>
              <a:gd name="connsiteX13" fmla="*/ 647700 w 1295400"/>
              <a:gd name="connsiteY13" fmla="*/ 156700 h 1401956"/>
              <a:gd name="connsiteX14" fmla="*/ 647700 w 1295400"/>
              <a:gd name="connsiteY14" fmla="*/ 0 h 1401956"/>
              <a:gd name="connsiteX15" fmla="*/ 792293 w 1295400"/>
              <a:gd name="connsiteY15" fmla="*/ 34536 h 1401956"/>
              <a:gd name="connsiteX16" fmla="*/ 1150747 w 1295400"/>
              <a:gd name="connsiteY16" fmla="*/ 242148 h 1401956"/>
              <a:gd name="connsiteX17" fmla="*/ 1295400 w 1295400"/>
              <a:gd name="connsiteY17" fmla="*/ 492970 h 1401956"/>
              <a:gd name="connsiteX18" fmla="*/ 1295400 w 1295400"/>
              <a:gd name="connsiteY18" fmla="*/ 908986 h 1401956"/>
              <a:gd name="connsiteX19" fmla="*/ 1150747 w 1295400"/>
              <a:gd name="connsiteY19" fmla="*/ 1159808 h 1401956"/>
              <a:gd name="connsiteX20" fmla="*/ 792293 w 1295400"/>
              <a:gd name="connsiteY20" fmla="*/ 1367420 h 1401956"/>
              <a:gd name="connsiteX21" fmla="*/ 503108 w 1295400"/>
              <a:gd name="connsiteY21" fmla="*/ 1367420 h 1401956"/>
              <a:gd name="connsiteX22" fmla="*/ 144653 w 1295400"/>
              <a:gd name="connsiteY22" fmla="*/ 1159808 h 1401956"/>
              <a:gd name="connsiteX23" fmla="*/ 0 w 1295400"/>
              <a:gd name="connsiteY23" fmla="*/ 908986 h 1401956"/>
              <a:gd name="connsiteX24" fmla="*/ 0 w 1295400"/>
              <a:gd name="connsiteY24" fmla="*/ 492970 h 1401956"/>
              <a:gd name="connsiteX25" fmla="*/ 144653 w 1295400"/>
              <a:gd name="connsiteY25" fmla="*/ 242148 h 1401956"/>
              <a:gd name="connsiteX26" fmla="*/ 503108 w 1295400"/>
              <a:gd name="connsiteY26" fmla="*/ 34536 h 1401956"/>
              <a:gd name="connsiteX27" fmla="*/ 647700 w 1295400"/>
              <a:gd name="connsiteY27" fmla="*/ 0 h 1401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295400" h="1401956">
                <a:moveTo>
                  <a:pt x="647700" y="156700"/>
                </a:moveTo>
                <a:cubicBezTo>
                  <a:pt x="607002" y="156700"/>
                  <a:pt x="566304" y="165639"/>
                  <a:pt x="535431" y="183516"/>
                </a:cubicBezTo>
                <a:lnTo>
                  <a:pt x="257107" y="344717"/>
                </a:lnTo>
                <a:cubicBezTo>
                  <a:pt x="195314" y="380471"/>
                  <a:pt x="144790" y="468115"/>
                  <a:pt x="144790" y="539469"/>
                </a:cubicBezTo>
                <a:lnTo>
                  <a:pt x="144790" y="862487"/>
                </a:lnTo>
                <a:cubicBezTo>
                  <a:pt x="144790" y="933841"/>
                  <a:pt x="195314" y="1021485"/>
                  <a:pt x="257107" y="1057239"/>
                </a:cubicBezTo>
                <a:lnTo>
                  <a:pt x="535431" y="1218441"/>
                </a:lnTo>
                <a:cubicBezTo>
                  <a:pt x="597177" y="1254195"/>
                  <a:pt x="698224" y="1254195"/>
                  <a:pt x="759970" y="1218441"/>
                </a:cubicBezTo>
                <a:lnTo>
                  <a:pt x="1038294" y="1057239"/>
                </a:lnTo>
                <a:cubicBezTo>
                  <a:pt x="1100087" y="1021485"/>
                  <a:pt x="1150610" y="933841"/>
                  <a:pt x="1150610" y="862487"/>
                </a:cubicBezTo>
                <a:lnTo>
                  <a:pt x="1150610" y="539469"/>
                </a:lnTo>
                <a:cubicBezTo>
                  <a:pt x="1150610" y="468115"/>
                  <a:pt x="1100087" y="380471"/>
                  <a:pt x="1038294" y="344717"/>
                </a:cubicBezTo>
                <a:lnTo>
                  <a:pt x="759970" y="183516"/>
                </a:lnTo>
                <a:cubicBezTo>
                  <a:pt x="729097" y="165639"/>
                  <a:pt x="688399" y="156700"/>
                  <a:pt x="647700" y="156700"/>
                </a:cubicBezTo>
                <a:close/>
                <a:moveTo>
                  <a:pt x="647700" y="0"/>
                </a:moveTo>
                <a:cubicBezTo>
                  <a:pt x="700116" y="0"/>
                  <a:pt x="752532" y="11512"/>
                  <a:pt x="792293" y="34536"/>
                </a:cubicBezTo>
                <a:lnTo>
                  <a:pt x="1150747" y="242148"/>
                </a:lnTo>
                <a:cubicBezTo>
                  <a:pt x="1230331" y="288196"/>
                  <a:pt x="1295400" y="401072"/>
                  <a:pt x="1295400" y="492970"/>
                </a:cubicBezTo>
                <a:lnTo>
                  <a:pt x="1295400" y="908986"/>
                </a:lnTo>
                <a:cubicBezTo>
                  <a:pt x="1295400" y="1000884"/>
                  <a:pt x="1230331" y="1113760"/>
                  <a:pt x="1150747" y="1159808"/>
                </a:cubicBezTo>
                <a:lnTo>
                  <a:pt x="792293" y="1367420"/>
                </a:lnTo>
                <a:cubicBezTo>
                  <a:pt x="712770" y="1413468"/>
                  <a:pt x="582631" y="1413468"/>
                  <a:pt x="503108" y="1367420"/>
                </a:cubicBezTo>
                <a:lnTo>
                  <a:pt x="144653" y="1159808"/>
                </a:lnTo>
                <a:cubicBezTo>
                  <a:pt x="65070" y="1113760"/>
                  <a:pt x="0" y="1000884"/>
                  <a:pt x="0" y="908986"/>
                </a:cubicBezTo>
                <a:lnTo>
                  <a:pt x="0" y="492970"/>
                </a:lnTo>
                <a:cubicBezTo>
                  <a:pt x="0" y="401072"/>
                  <a:pt x="65070" y="288196"/>
                  <a:pt x="144653" y="242148"/>
                </a:cubicBezTo>
                <a:lnTo>
                  <a:pt x="503108" y="34536"/>
                </a:lnTo>
                <a:cubicBezTo>
                  <a:pt x="542869" y="11512"/>
                  <a:pt x="595285" y="0"/>
                  <a:pt x="647700" y="0"/>
                </a:cubicBezTo>
                <a:close/>
              </a:path>
            </a:pathLst>
          </a:custGeom>
          <a:pattFill prst="pct10">
            <a:fgClr>
              <a:schemeClr val="tx1"/>
            </a:fgClr>
            <a:bgClr>
              <a:schemeClr val="bg1"/>
            </a:bgClr>
          </a:pattFill>
        </p:spPr>
        <p:txBody>
          <a:bodyPr wrap="square" anchor="ctr">
            <a:noAutofit/>
          </a:bodyPr>
          <a:lstStyle>
            <a:lvl1pPr algn="ctr">
              <a:defRPr sz="1600" b="0" i="0">
                <a:latin typeface="Titillium" charset="0"/>
                <a:ea typeface="Titillium" charset="0"/>
                <a:cs typeface="Titillium" charset="0"/>
              </a:defRPr>
            </a:lvl1pPr>
          </a:lstStyle>
          <a:p>
            <a:r>
              <a:rPr lang="en-US"/>
              <a:t>Insert Image</a:t>
            </a:r>
          </a:p>
        </p:txBody>
      </p:sp>
      <p:sp>
        <p:nvSpPr>
          <p:cNvPr id="8" name="Picture Placeholder 7"/>
          <p:cNvSpPr>
            <a:spLocks noGrp="1"/>
          </p:cNvSpPr>
          <p:nvPr>
            <p:ph type="pic" sz="quarter" idx="16" hasCustomPrompt="1"/>
          </p:nvPr>
        </p:nvSpPr>
        <p:spPr>
          <a:xfrm>
            <a:off x="5448300" y="2728022"/>
            <a:ext cx="1295400" cy="1401956"/>
          </a:xfrm>
          <a:custGeom>
            <a:avLst/>
            <a:gdLst>
              <a:gd name="connsiteX0" fmla="*/ 647700 w 1295400"/>
              <a:gd name="connsiteY0" fmla="*/ 156700 h 1401956"/>
              <a:gd name="connsiteX1" fmla="*/ 535431 w 1295400"/>
              <a:gd name="connsiteY1" fmla="*/ 183516 h 1401956"/>
              <a:gd name="connsiteX2" fmla="*/ 257107 w 1295400"/>
              <a:gd name="connsiteY2" fmla="*/ 344717 h 1401956"/>
              <a:gd name="connsiteX3" fmla="*/ 144790 w 1295400"/>
              <a:gd name="connsiteY3" fmla="*/ 539469 h 1401956"/>
              <a:gd name="connsiteX4" fmla="*/ 144790 w 1295400"/>
              <a:gd name="connsiteY4" fmla="*/ 862487 h 1401956"/>
              <a:gd name="connsiteX5" fmla="*/ 257107 w 1295400"/>
              <a:gd name="connsiteY5" fmla="*/ 1057239 h 1401956"/>
              <a:gd name="connsiteX6" fmla="*/ 535431 w 1295400"/>
              <a:gd name="connsiteY6" fmla="*/ 1218441 h 1401956"/>
              <a:gd name="connsiteX7" fmla="*/ 759970 w 1295400"/>
              <a:gd name="connsiteY7" fmla="*/ 1218441 h 1401956"/>
              <a:gd name="connsiteX8" fmla="*/ 1038294 w 1295400"/>
              <a:gd name="connsiteY8" fmla="*/ 1057239 h 1401956"/>
              <a:gd name="connsiteX9" fmla="*/ 1150610 w 1295400"/>
              <a:gd name="connsiteY9" fmla="*/ 862487 h 1401956"/>
              <a:gd name="connsiteX10" fmla="*/ 1150610 w 1295400"/>
              <a:gd name="connsiteY10" fmla="*/ 539469 h 1401956"/>
              <a:gd name="connsiteX11" fmla="*/ 1038294 w 1295400"/>
              <a:gd name="connsiteY11" fmla="*/ 344717 h 1401956"/>
              <a:gd name="connsiteX12" fmla="*/ 759970 w 1295400"/>
              <a:gd name="connsiteY12" fmla="*/ 183516 h 1401956"/>
              <a:gd name="connsiteX13" fmla="*/ 647700 w 1295400"/>
              <a:gd name="connsiteY13" fmla="*/ 156700 h 1401956"/>
              <a:gd name="connsiteX14" fmla="*/ 647700 w 1295400"/>
              <a:gd name="connsiteY14" fmla="*/ 0 h 1401956"/>
              <a:gd name="connsiteX15" fmla="*/ 792293 w 1295400"/>
              <a:gd name="connsiteY15" fmla="*/ 34536 h 1401956"/>
              <a:gd name="connsiteX16" fmla="*/ 1150747 w 1295400"/>
              <a:gd name="connsiteY16" fmla="*/ 242148 h 1401956"/>
              <a:gd name="connsiteX17" fmla="*/ 1295400 w 1295400"/>
              <a:gd name="connsiteY17" fmla="*/ 492970 h 1401956"/>
              <a:gd name="connsiteX18" fmla="*/ 1295400 w 1295400"/>
              <a:gd name="connsiteY18" fmla="*/ 908986 h 1401956"/>
              <a:gd name="connsiteX19" fmla="*/ 1150747 w 1295400"/>
              <a:gd name="connsiteY19" fmla="*/ 1159808 h 1401956"/>
              <a:gd name="connsiteX20" fmla="*/ 792293 w 1295400"/>
              <a:gd name="connsiteY20" fmla="*/ 1367420 h 1401956"/>
              <a:gd name="connsiteX21" fmla="*/ 503108 w 1295400"/>
              <a:gd name="connsiteY21" fmla="*/ 1367420 h 1401956"/>
              <a:gd name="connsiteX22" fmla="*/ 144653 w 1295400"/>
              <a:gd name="connsiteY22" fmla="*/ 1159808 h 1401956"/>
              <a:gd name="connsiteX23" fmla="*/ 0 w 1295400"/>
              <a:gd name="connsiteY23" fmla="*/ 908986 h 1401956"/>
              <a:gd name="connsiteX24" fmla="*/ 0 w 1295400"/>
              <a:gd name="connsiteY24" fmla="*/ 492970 h 1401956"/>
              <a:gd name="connsiteX25" fmla="*/ 144653 w 1295400"/>
              <a:gd name="connsiteY25" fmla="*/ 242148 h 1401956"/>
              <a:gd name="connsiteX26" fmla="*/ 503108 w 1295400"/>
              <a:gd name="connsiteY26" fmla="*/ 34536 h 1401956"/>
              <a:gd name="connsiteX27" fmla="*/ 647700 w 1295400"/>
              <a:gd name="connsiteY27" fmla="*/ 0 h 1401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295400" h="1401956">
                <a:moveTo>
                  <a:pt x="647700" y="156700"/>
                </a:moveTo>
                <a:cubicBezTo>
                  <a:pt x="607002" y="156700"/>
                  <a:pt x="566304" y="165639"/>
                  <a:pt x="535431" y="183516"/>
                </a:cubicBezTo>
                <a:lnTo>
                  <a:pt x="257107" y="344717"/>
                </a:lnTo>
                <a:cubicBezTo>
                  <a:pt x="195314" y="380471"/>
                  <a:pt x="144790" y="468115"/>
                  <a:pt x="144790" y="539469"/>
                </a:cubicBezTo>
                <a:lnTo>
                  <a:pt x="144790" y="862487"/>
                </a:lnTo>
                <a:cubicBezTo>
                  <a:pt x="144790" y="933841"/>
                  <a:pt x="195314" y="1021485"/>
                  <a:pt x="257107" y="1057239"/>
                </a:cubicBezTo>
                <a:lnTo>
                  <a:pt x="535431" y="1218441"/>
                </a:lnTo>
                <a:cubicBezTo>
                  <a:pt x="597177" y="1254195"/>
                  <a:pt x="698224" y="1254195"/>
                  <a:pt x="759970" y="1218441"/>
                </a:cubicBezTo>
                <a:lnTo>
                  <a:pt x="1038294" y="1057239"/>
                </a:lnTo>
                <a:cubicBezTo>
                  <a:pt x="1100087" y="1021485"/>
                  <a:pt x="1150610" y="933841"/>
                  <a:pt x="1150610" y="862487"/>
                </a:cubicBezTo>
                <a:lnTo>
                  <a:pt x="1150610" y="539469"/>
                </a:lnTo>
                <a:cubicBezTo>
                  <a:pt x="1150610" y="468115"/>
                  <a:pt x="1100087" y="380471"/>
                  <a:pt x="1038294" y="344717"/>
                </a:cubicBezTo>
                <a:lnTo>
                  <a:pt x="759970" y="183516"/>
                </a:lnTo>
                <a:cubicBezTo>
                  <a:pt x="729097" y="165639"/>
                  <a:pt x="688399" y="156700"/>
                  <a:pt x="647700" y="156700"/>
                </a:cubicBezTo>
                <a:close/>
                <a:moveTo>
                  <a:pt x="647700" y="0"/>
                </a:moveTo>
                <a:cubicBezTo>
                  <a:pt x="700116" y="0"/>
                  <a:pt x="752532" y="11512"/>
                  <a:pt x="792293" y="34536"/>
                </a:cubicBezTo>
                <a:lnTo>
                  <a:pt x="1150747" y="242148"/>
                </a:lnTo>
                <a:cubicBezTo>
                  <a:pt x="1230331" y="288196"/>
                  <a:pt x="1295400" y="401072"/>
                  <a:pt x="1295400" y="492970"/>
                </a:cubicBezTo>
                <a:lnTo>
                  <a:pt x="1295400" y="908986"/>
                </a:lnTo>
                <a:cubicBezTo>
                  <a:pt x="1295400" y="1000884"/>
                  <a:pt x="1230331" y="1113760"/>
                  <a:pt x="1150747" y="1159808"/>
                </a:cubicBezTo>
                <a:lnTo>
                  <a:pt x="792293" y="1367420"/>
                </a:lnTo>
                <a:cubicBezTo>
                  <a:pt x="712770" y="1413468"/>
                  <a:pt x="582631" y="1413468"/>
                  <a:pt x="503108" y="1367420"/>
                </a:cubicBezTo>
                <a:lnTo>
                  <a:pt x="144653" y="1159808"/>
                </a:lnTo>
                <a:cubicBezTo>
                  <a:pt x="65070" y="1113760"/>
                  <a:pt x="0" y="1000884"/>
                  <a:pt x="0" y="908986"/>
                </a:cubicBezTo>
                <a:lnTo>
                  <a:pt x="0" y="492970"/>
                </a:lnTo>
                <a:cubicBezTo>
                  <a:pt x="0" y="401072"/>
                  <a:pt x="65070" y="288196"/>
                  <a:pt x="144653" y="242148"/>
                </a:cubicBezTo>
                <a:lnTo>
                  <a:pt x="503108" y="34536"/>
                </a:lnTo>
                <a:cubicBezTo>
                  <a:pt x="542869" y="11512"/>
                  <a:pt x="595285" y="0"/>
                  <a:pt x="647700" y="0"/>
                </a:cubicBezTo>
                <a:close/>
              </a:path>
            </a:pathLst>
          </a:custGeom>
          <a:pattFill prst="pct10">
            <a:fgClr>
              <a:schemeClr val="tx1"/>
            </a:fgClr>
            <a:bgClr>
              <a:schemeClr val="bg1"/>
            </a:bgClr>
          </a:pattFill>
        </p:spPr>
        <p:txBody>
          <a:bodyPr wrap="square" anchor="ctr">
            <a:noAutofit/>
          </a:bodyPr>
          <a:lstStyle>
            <a:lvl1pPr algn="ctr">
              <a:defRPr sz="1600" b="0" i="0">
                <a:latin typeface="Titillium" charset="0"/>
                <a:ea typeface="Titillium" charset="0"/>
                <a:cs typeface="Titillium" charset="0"/>
              </a:defRPr>
            </a:lvl1pPr>
          </a:lstStyle>
          <a:p>
            <a:r>
              <a:rPr lang="en-US"/>
              <a:t>Insert Image</a:t>
            </a:r>
          </a:p>
        </p:txBody>
      </p:sp>
      <p:sp>
        <p:nvSpPr>
          <p:cNvPr id="10" name="Picture Placeholder 9"/>
          <p:cNvSpPr>
            <a:spLocks noGrp="1"/>
          </p:cNvSpPr>
          <p:nvPr>
            <p:ph type="pic" sz="quarter" idx="17" hasCustomPrompt="1"/>
          </p:nvPr>
        </p:nvSpPr>
        <p:spPr>
          <a:xfrm>
            <a:off x="5448300" y="4694044"/>
            <a:ext cx="1295400" cy="1401956"/>
          </a:xfrm>
          <a:custGeom>
            <a:avLst/>
            <a:gdLst>
              <a:gd name="connsiteX0" fmla="*/ 647700 w 1295400"/>
              <a:gd name="connsiteY0" fmla="*/ 156700 h 1401956"/>
              <a:gd name="connsiteX1" fmla="*/ 535431 w 1295400"/>
              <a:gd name="connsiteY1" fmla="*/ 183516 h 1401956"/>
              <a:gd name="connsiteX2" fmla="*/ 257107 w 1295400"/>
              <a:gd name="connsiteY2" fmla="*/ 344717 h 1401956"/>
              <a:gd name="connsiteX3" fmla="*/ 144790 w 1295400"/>
              <a:gd name="connsiteY3" fmla="*/ 539469 h 1401956"/>
              <a:gd name="connsiteX4" fmla="*/ 144790 w 1295400"/>
              <a:gd name="connsiteY4" fmla="*/ 862487 h 1401956"/>
              <a:gd name="connsiteX5" fmla="*/ 257107 w 1295400"/>
              <a:gd name="connsiteY5" fmla="*/ 1057239 h 1401956"/>
              <a:gd name="connsiteX6" fmla="*/ 535431 w 1295400"/>
              <a:gd name="connsiteY6" fmla="*/ 1218441 h 1401956"/>
              <a:gd name="connsiteX7" fmla="*/ 759970 w 1295400"/>
              <a:gd name="connsiteY7" fmla="*/ 1218441 h 1401956"/>
              <a:gd name="connsiteX8" fmla="*/ 1038294 w 1295400"/>
              <a:gd name="connsiteY8" fmla="*/ 1057239 h 1401956"/>
              <a:gd name="connsiteX9" fmla="*/ 1150610 w 1295400"/>
              <a:gd name="connsiteY9" fmla="*/ 862487 h 1401956"/>
              <a:gd name="connsiteX10" fmla="*/ 1150610 w 1295400"/>
              <a:gd name="connsiteY10" fmla="*/ 539469 h 1401956"/>
              <a:gd name="connsiteX11" fmla="*/ 1038294 w 1295400"/>
              <a:gd name="connsiteY11" fmla="*/ 344717 h 1401956"/>
              <a:gd name="connsiteX12" fmla="*/ 759970 w 1295400"/>
              <a:gd name="connsiteY12" fmla="*/ 183516 h 1401956"/>
              <a:gd name="connsiteX13" fmla="*/ 647700 w 1295400"/>
              <a:gd name="connsiteY13" fmla="*/ 156700 h 1401956"/>
              <a:gd name="connsiteX14" fmla="*/ 647700 w 1295400"/>
              <a:gd name="connsiteY14" fmla="*/ 0 h 1401956"/>
              <a:gd name="connsiteX15" fmla="*/ 792293 w 1295400"/>
              <a:gd name="connsiteY15" fmla="*/ 34536 h 1401956"/>
              <a:gd name="connsiteX16" fmla="*/ 1150747 w 1295400"/>
              <a:gd name="connsiteY16" fmla="*/ 242148 h 1401956"/>
              <a:gd name="connsiteX17" fmla="*/ 1295400 w 1295400"/>
              <a:gd name="connsiteY17" fmla="*/ 492970 h 1401956"/>
              <a:gd name="connsiteX18" fmla="*/ 1295400 w 1295400"/>
              <a:gd name="connsiteY18" fmla="*/ 908986 h 1401956"/>
              <a:gd name="connsiteX19" fmla="*/ 1150747 w 1295400"/>
              <a:gd name="connsiteY19" fmla="*/ 1159808 h 1401956"/>
              <a:gd name="connsiteX20" fmla="*/ 792293 w 1295400"/>
              <a:gd name="connsiteY20" fmla="*/ 1367420 h 1401956"/>
              <a:gd name="connsiteX21" fmla="*/ 503108 w 1295400"/>
              <a:gd name="connsiteY21" fmla="*/ 1367420 h 1401956"/>
              <a:gd name="connsiteX22" fmla="*/ 144653 w 1295400"/>
              <a:gd name="connsiteY22" fmla="*/ 1159808 h 1401956"/>
              <a:gd name="connsiteX23" fmla="*/ 0 w 1295400"/>
              <a:gd name="connsiteY23" fmla="*/ 908986 h 1401956"/>
              <a:gd name="connsiteX24" fmla="*/ 0 w 1295400"/>
              <a:gd name="connsiteY24" fmla="*/ 492970 h 1401956"/>
              <a:gd name="connsiteX25" fmla="*/ 144653 w 1295400"/>
              <a:gd name="connsiteY25" fmla="*/ 242148 h 1401956"/>
              <a:gd name="connsiteX26" fmla="*/ 503108 w 1295400"/>
              <a:gd name="connsiteY26" fmla="*/ 34536 h 1401956"/>
              <a:gd name="connsiteX27" fmla="*/ 647700 w 1295400"/>
              <a:gd name="connsiteY27" fmla="*/ 0 h 1401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295400" h="1401956">
                <a:moveTo>
                  <a:pt x="647700" y="156700"/>
                </a:moveTo>
                <a:cubicBezTo>
                  <a:pt x="607002" y="156700"/>
                  <a:pt x="566304" y="165639"/>
                  <a:pt x="535431" y="183516"/>
                </a:cubicBezTo>
                <a:lnTo>
                  <a:pt x="257107" y="344717"/>
                </a:lnTo>
                <a:cubicBezTo>
                  <a:pt x="195314" y="380471"/>
                  <a:pt x="144790" y="468115"/>
                  <a:pt x="144790" y="539469"/>
                </a:cubicBezTo>
                <a:lnTo>
                  <a:pt x="144790" y="862487"/>
                </a:lnTo>
                <a:cubicBezTo>
                  <a:pt x="144790" y="933841"/>
                  <a:pt x="195314" y="1021485"/>
                  <a:pt x="257107" y="1057239"/>
                </a:cubicBezTo>
                <a:lnTo>
                  <a:pt x="535431" y="1218441"/>
                </a:lnTo>
                <a:cubicBezTo>
                  <a:pt x="597177" y="1254195"/>
                  <a:pt x="698224" y="1254195"/>
                  <a:pt x="759970" y="1218441"/>
                </a:cubicBezTo>
                <a:lnTo>
                  <a:pt x="1038294" y="1057239"/>
                </a:lnTo>
                <a:cubicBezTo>
                  <a:pt x="1100087" y="1021485"/>
                  <a:pt x="1150610" y="933841"/>
                  <a:pt x="1150610" y="862487"/>
                </a:cubicBezTo>
                <a:lnTo>
                  <a:pt x="1150610" y="539469"/>
                </a:lnTo>
                <a:cubicBezTo>
                  <a:pt x="1150610" y="468115"/>
                  <a:pt x="1100087" y="380471"/>
                  <a:pt x="1038294" y="344717"/>
                </a:cubicBezTo>
                <a:lnTo>
                  <a:pt x="759970" y="183516"/>
                </a:lnTo>
                <a:cubicBezTo>
                  <a:pt x="729097" y="165639"/>
                  <a:pt x="688399" y="156700"/>
                  <a:pt x="647700" y="156700"/>
                </a:cubicBezTo>
                <a:close/>
                <a:moveTo>
                  <a:pt x="647700" y="0"/>
                </a:moveTo>
                <a:cubicBezTo>
                  <a:pt x="700116" y="0"/>
                  <a:pt x="752532" y="11512"/>
                  <a:pt x="792293" y="34536"/>
                </a:cubicBezTo>
                <a:lnTo>
                  <a:pt x="1150747" y="242148"/>
                </a:lnTo>
                <a:cubicBezTo>
                  <a:pt x="1230331" y="288196"/>
                  <a:pt x="1295400" y="401072"/>
                  <a:pt x="1295400" y="492970"/>
                </a:cubicBezTo>
                <a:lnTo>
                  <a:pt x="1295400" y="908986"/>
                </a:lnTo>
                <a:cubicBezTo>
                  <a:pt x="1295400" y="1000884"/>
                  <a:pt x="1230331" y="1113760"/>
                  <a:pt x="1150747" y="1159808"/>
                </a:cubicBezTo>
                <a:lnTo>
                  <a:pt x="792293" y="1367420"/>
                </a:lnTo>
                <a:cubicBezTo>
                  <a:pt x="712770" y="1413468"/>
                  <a:pt x="582631" y="1413468"/>
                  <a:pt x="503108" y="1367420"/>
                </a:cubicBezTo>
                <a:lnTo>
                  <a:pt x="144653" y="1159808"/>
                </a:lnTo>
                <a:cubicBezTo>
                  <a:pt x="65070" y="1113760"/>
                  <a:pt x="0" y="1000884"/>
                  <a:pt x="0" y="908986"/>
                </a:cubicBezTo>
                <a:lnTo>
                  <a:pt x="0" y="492970"/>
                </a:lnTo>
                <a:cubicBezTo>
                  <a:pt x="0" y="401072"/>
                  <a:pt x="65070" y="288196"/>
                  <a:pt x="144653" y="242148"/>
                </a:cubicBezTo>
                <a:lnTo>
                  <a:pt x="503108" y="34536"/>
                </a:lnTo>
                <a:cubicBezTo>
                  <a:pt x="542869" y="11512"/>
                  <a:pt x="595285" y="0"/>
                  <a:pt x="647700" y="0"/>
                </a:cubicBezTo>
                <a:close/>
              </a:path>
            </a:pathLst>
          </a:custGeom>
          <a:pattFill prst="pct10">
            <a:fgClr>
              <a:schemeClr val="tx1"/>
            </a:fgClr>
            <a:bgClr>
              <a:schemeClr val="bg1"/>
            </a:bgClr>
          </a:pattFill>
        </p:spPr>
        <p:txBody>
          <a:bodyPr wrap="square" anchor="ctr">
            <a:noAutofit/>
          </a:bodyPr>
          <a:lstStyle>
            <a:lvl1pPr algn="ctr">
              <a:defRPr sz="1600" b="0" i="0">
                <a:latin typeface="Titillium" charset="0"/>
                <a:ea typeface="Titillium" charset="0"/>
                <a:cs typeface="Titillium" charset="0"/>
              </a:defRPr>
            </a:lvl1pPr>
          </a:lstStyle>
          <a:p>
            <a:r>
              <a:rPr lang="en-US"/>
              <a:t>Insert Image</a:t>
            </a:r>
          </a:p>
        </p:txBody>
      </p:sp>
    </p:spTree>
    <p:extLst>
      <p:ext uri="{BB962C8B-B14F-4D97-AF65-F5344CB8AC3E}">
        <p14:creationId xmlns:p14="http://schemas.microsoft.com/office/powerpoint/2010/main" val="16779307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1128">
          <p15:clr>
            <a:srgbClr val="FBAE40"/>
          </p15:clr>
        </p15:guide>
        <p15:guide id="4" pos="6552">
          <p15:clr>
            <a:srgbClr val="FBAE40"/>
          </p15:clr>
        </p15:guide>
        <p15:guide id="5" orient="horz" pos="480">
          <p15:clr>
            <a:srgbClr val="FBAE40"/>
          </p15:clr>
        </p15:guide>
        <p15:guide id="6" orient="horz" pos="3840">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44_Title Slide">
    <p:spTree>
      <p:nvGrpSpPr>
        <p:cNvPr id="1" name=""/>
        <p:cNvGrpSpPr/>
        <p:nvPr/>
      </p:nvGrpSpPr>
      <p:grpSpPr>
        <a:xfrm>
          <a:off x="0" y="0"/>
          <a:ext cx="0" cy="0"/>
          <a:chOff x="0" y="0"/>
          <a:chExt cx="0" cy="0"/>
        </a:xfrm>
      </p:grpSpPr>
      <p:sp>
        <p:nvSpPr>
          <p:cNvPr id="7" name="Picture Placeholder 6"/>
          <p:cNvSpPr>
            <a:spLocks noGrp="1"/>
          </p:cNvSpPr>
          <p:nvPr>
            <p:ph type="pic" sz="quarter" idx="15" hasCustomPrompt="1"/>
          </p:nvPr>
        </p:nvSpPr>
        <p:spPr>
          <a:xfrm>
            <a:off x="5448300" y="762000"/>
            <a:ext cx="1295400" cy="1401956"/>
          </a:xfrm>
          <a:custGeom>
            <a:avLst/>
            <a:gdLst>
              <a:gd name="connsiteX0" fmla="*/ 647700 w 1295400"/>
              <a:gd name="connsiteY0" fmla="*/ 156700 h 1401956"/>
              <a:gd name="connsiteX1" fmla="*/ 535431 w 1295400"/>
              <a:gd name="connsiteY1" fmla="*/ 183516 h 1401956"/>
              <a:gd name="connsiteX2" fmla="*/ 257107 w 1295400"/>
              <a:gd name="connsiteY2" fmla="*/ 344717 h 1401956"/>
              <a:gd name="connsiteX3" fmla="*/ 144790 w 1295400"/>
              <a:gd name="connsiteY3" fmla="*/ 539469 h 1401956"/>
              <a:gd name="connsiteX4" fmla="*/ 144790 w 1295400"/>
              <a:gd name="connsiteY4" fmla="*/ 862487 h 1401956"/>
              <a:gd name="connsiteX5" fmla="*/ 257107 w 1295400"/>
              <a:gd name="connsiteY5" fmla="*/ 1057239 h 1401956"/>
              <a:gd name="connsiteX6" fmla="*/ 535431 w 1295400"/>
              <a:gd name="connsiteY6" fmla="*/ 1218441 h 1401956"/>
              <a:gd name="connsiteX7" fmla="*/ 759970 w 1295400"/>
              <a:gd name="connsiteY7" fmla="*/ 1218441 h 1401956"/>
              <a:gd name="connsiteX8" fmla="*/ 1038294 w 1295400"/>
              <a:gd name="connsiteY8" fmla="*/ 1057239 h 1401956"/>
              <a:gd name="connsiteX9" fmla="*/ 1150610 w 1295400"/>
              <a:gd name="connsiteY9" fmla="*/ 862487 h 1401956"/>
              <a:gd name="connsiteX10" fmla="*/ 1150610 w 1295400"/>
              <a:gd name="connsiteY10" fmla="*/ 539469 h 1401956"/>
              <a:gd name="connsiteX11" fmla="*/ 1038294 w 1295400"/>
              <a:gd name="connsiteY11" fmla="*/ 344717 h 1401956"/>
              <a:gd name="connsiteX12" fmla="*/ 759970 w 1295400"/>
              <a:gd name="connsiteY12" fmla="*/ 183516 h 1401956"/>
              <a:gd name="connsiteX13" fmla="*/ 647700 w 1295400"/>
              <a:gd name="connsiteY13" fmla="*/ 156700 h 1401956"/>
              <a:gd name="connsiteX14" fmla="*/ 647700 w 1295400"/>
              <a:gd name="connsiteY14" fmla="*/ 0 h 1401956"/>
              <a:gd name="connsiteX15" fmla="*/ 792293 w 1295400"/>
              <a:gd name="connsiteY15" fmla="*/ 34536 h 1401956"/>
              <a:gd name="connsiteX16" fmla="*/ 1150747 w 1295400"/>
              <a:gd name="connsiteY16" fmla="*/ 242148 h 1401956"/>
              <a:gd name="connsiteX17" fmla="*/ 1295400 w 1295400"/>
              <a:gd name="connsiteY17" fmla="*/ 492970 h 1401956"/>
              <a:gd name="connsiteX18" fmla="*/ 1295400 w 1295400"/>
              <a:gd name="connsiteY18" fmla="*/ 908986 h 1401956"/>
              <a:gd name="connsiteX19" fmla="*/ 1150747 w 1295400"/>
              <a:gd name="connsiteY19" fmla="*/ 1159808 h 1401956"/>
              <a:gd name="connsiteX20" fmla="*/ 792293 w 1295400"/>
              <a:gd name="connsiteY20" fmla="*/ 1367420 h 1401956"/>
              <a:gd name="connsiteX21" fmla="*/ 503108 w 1295400"/>
              <a:gd name="connsiteY21" fmla="*/ 1367420 h 1401956"/>
              <a:gd name="connsiteX22" fmla="*/ 144653 w 1295400"/>
              <a:gd name="connsiteY22" fmla="*/ 1159808 h 1401956"/>
              <a:gd name="connsiteX23" fmla="*/ 0 w 1295400"/>
              <a:gd name="connsiteY23" fmla="*/ 908986 h 1401956"/>
              <a:gd name="connsiteX24" fmla="*/ 0 w 1295400"/>
              <a:gd name="connsiteY24" fmla="*/ 492970 h 1401956"/>
              <a:gd name="connsiteX25" fmla="*/ 144653 w 1295400"/>
              <a:gd name="connsiteY25" fmla="*/ 242148 h 1401956"/>
              <a:gd name="connsiteX26" fmla="*/ 503108 w 1295400"/>
              <a:gd name="connsiteY26" fmla="*/ 34536 h 1401956"/>
              <a:gd name="connsiteX27" fmla="*/ 647700 w 1295400"/>
              <a:gd name="connsiteY27" fmla="*/ 0 h 1401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295400" h="1401956">
                <a:moveTo>
                  <a:pt x="647700" y="156700"/>
                </a:moveTo>
                <a:cubicBezTo>
                  <a:pt x="607002" y="156700"/>
                  <a:pt x="566304" y="165639"/>
                  <a:pt x="535431" y="183516"/>
                </a:cubicBezTo>
                <a:lnTo>
                  <a:pt x="257107" y="344717"/>
                </a:lnTo>
                <a:cubicBezTo>
                  <a:pt x="195314" y="380471"/>
                  <a:pt x="144790" y="468115"/>
                  <a:pt x="144790" y="539469"/>
                </a:cubicBezTo>
                <a:lnTo>
                  <a:pt x="144790" y="862487"/>
                </a:lnTo>
                <a:cubicBezTo>
                  <a:pt x="144790" y="933841"/>
                  <a:pt x="195314" y="1021485"/>
                  <a:pt x="257107" y="1057239"/>
                </a:cubicBezTo>
                <a:lnTo>
                  <a:pt x="535431" y="1218441"/>
                </a:lnTo>
                <a:cubicBezTo>
                  <a:pt x="597177" y="1254195"/>
                  <a:pt x="698224" y="1254195"/>
                  <a:pt x="759970" y="1218441"/>
                </a:cubicBezTo>
                <a:lnTo>
                  <a:pt x="1038294" y="1057239"/>
                </a:lnTo>
                <a:cubicBezTo>
                  <a:pt x="1100087" y="1021485"/>
                  <a:pt x="1150610" y="933841"/>
                  <a:pt x="1150610" y="862487"/>
                </a:cubicBezTo>
                <a:lnTo>
                  <a:pt x="1150610" y="539469"/>
                </a:lnTo>
                <a:cubicBezTo>
                  <a:pt x="1150610" y="468115"/>
                  <a:pt x="1100087" y="380471"/>
                  <a:pt x="1038294" y="344717"/>
                </a:cubicBezTo>
                <a:lnTo>
                  <a:pt x="759970" y="183516"/>
                </a:lnTo>
                <a:cubicBezTo>
                  <a:pt x="729097" y="165639"/>
                  <a:pt x="688399" y="156700"/>
                  <a:pt x="647700" y="156700"/>
                </a:cubicBezTo>
                <a:close/>
                <a:moveTo>
                  <a:pt x="647700" y="0"/>
                </a:moveTo>
                <a:cubicBezTo>
                  <a:pt x="700116" y="0"/>
                  <a:pt x="752532" y="11512"/>
                  <a:pt x="792293" y="34536"/>
                </a:cubicBezTo>
                <a:lnTo>
                  <a:pt x="1150747" y="242148"/>
                </a:lnTo>
                <a:cubicBezTo>
                  <a:pt x="1230331" y="288196"/>
                  <a:pt x="1295400" y="401072"/>
                  <a:pt x="1295400" y="492970"/>
                </a:cubicBezTo>
                <a:lnTo>
                  <a:pt x="1295400" y="908986"/>
                </a:lnTo>
                <a:cubicBezTo>
                  <a:pt x="1295400" y="1000884"/>
                  <a:pt x="1230331" y="1113760"/>
                  <a:pt x="1150747" y="1159808"/>
                </a:cubicBezTo>
                <a:lnTo>
                  <a:pt x="792293" y="1367420"/>
                </a:lnTo>
                <a:cubicBezTo>
                  <a:pt x="712770" y="1413468"/>
                  <a:pt x="582631" y="1413468"/>
                  <a:pt x="503108" y="1367420"/>
                </a:cubicBezTo>
                <a:lnTo>
                  <a:pt x="144653" y="1159808"/>
                </a:lnTo>
                <a:cubicBezTo>
                  <a:pt x="65070" y="1113760"/>
                  <a:pt x="0" y="1000884"/>
                  <a:pt x="0" y="908986"/>
                </a:cubicBezTo>
                <a:lnTo>
                  <a:pt x="0" y="492970"/>
                </a:lnTo>
                <a:cubicBezTo>
                  <a:pt x="0" y="401072"/>
                  <a:pt x="65070" y="288196"/>
                  <a:pt x="144653" y="242148"/>
                </a:cubicBezTo>
                <a:lnTo>
                  <a:pt x="503108" y="34536"/>
                </a:lnTo>
                <a:cubicBezTo>
                  <a:pt x="542869" y="11512"/>
                  <a:pt x="595285" y="0"/>
                  <a:pt x="647700" y="0"/>
                </a:cubicBezTo>
                <a:close/>
              </a:path>
            </a:pathLst>
          </a:custGeom>
          <a:pattFill prst="pct10">
            <a:fgClr>
              <a:schemeClr val="tx1"/>
            </a:fgClr>
            <a:bgClr>
              <a:schemeClr val="bg1"/>
            </a:bgClr>
          </a:pattFill>
        </p:spPr>
        <p:txBody>
          <a:bodyPr wrap="square" anchor="ctr">
            <a:noAutofit/>
          </a:bodyPr>
          <a:lstStyle>
            <a:lvl1pPr algn="ctr">
              <a:defRPr sz="1600" b="0" i="0">
                <a:latin typeface="Titillium" charset="0"/>
                <a:ea typeface="Titillium" charset="0"/>
                <a:cs typeface="Titillium" charset="0"/>
              </a:defRPr>
            </a:lvl1pPr>
          </a:lstStyle>
          <a:p>
            <a:r>
              <a:rPr lang="en-US"/>
              <a:t>Insert Image</a:t>
            </a:r>
          </a:p>
        </p:txBody>
      </p:sp>
      <p:sp>
        <p:nvSpPr>
          <p:cNvPr id="5" name="Picture Placeholder 4"/>
          <p:cNvSpPr>
            <a:spLocks noGrp="1"/>
          </p:cNvSpPr>
          <p:nvPr>
            <p:ph type="pic" sz="quarter" idx="16" hasCustomPrompt="1"/>
          </p:nvPr>
        </p:nvSpPr>
        <p:spPr>
          <a:xfrm>
            <a:off x="5022273" y="2734542"/>
            <a:ext cx="2147454" cy="2324098"/>
          </a:xfrm>
          <a:custGeom>
            <a:avLst/>
            <a:gdLst>
              <a:gd name="connsiteX0" fmla="*/ 647700 w 1295400"/>
              <a:gd name="connsiteY0" fmla="*/ 156700 h 1401956"/>
              <a:gd name="connsiteX1" fmla="*/ 535431 w 1295400"/>
              <a:gd name="connsiteY1" fmla="*/ 183516 h 1401956"/>
              <a:gd name="connsiteX2" fmla="*/ 257107 w 1295400"/>
              <a:gd name="connsiteY2" fmla="*/ 344717 h 1401956"/>
              <a:gd name="connsiteX3" fmla="*/ 144790 w 1295400"/>
              <a:gd name="connsiteY3" fmla="*/ 539469 h 1401956"/>
              <a:gd name="connsiteX4" fmla="*/ 144790 w 1295400"/>
              <a:gd name="connsiteY4" fmla="*/ 862487 h 1401956"/>
              <a:gd name="connsiteX5" fmla="*/ 257107 w 1295400"/>
              <a:gd name="connsiteY5" fmla="*/ 1057239 h 1401956"/>
              <a:gd name="connsiteX6" fmla="*/ 535431 w 1295400"/>
              <a:gd name="connsiteY6" fmla="*/ 1218441 h 1401956"/>
              <a:gd name="connsiteX7" fmla="*/ 759970 w 1295400"/>
              <a:gd name="connsiteY7" fmla="*/ 1218441 h 1401956"/>
              <a:gd name="connsiteX8" fmla="*/ 1038294 w 1295400"/>
              <a:gd name="connsiteY8" fmla="*/ 1057239 h 1401956"/>
              <a:gd name="connsiteX9" fmla="*/ 1150610 w 1295400"/>
              <a:gd name="connsiteY9" fmla="*/ 862487 h 1401956"/>
              <a:gd name="connsiteX10" fmla="*/ 1150610 w 1295400"/>
              <a:gd name="connsiteY10" fmla="*/ 539469 h 1401956"/>
              <a:gd name="connsiteX11" fmla="*/ 1038294 w 1295400"/>
              <a:gd name="connsiteY11" fmla="*/ 344717 h 1401956"/>
              <a:gd name="connsiteX12" fmla="*/ 759970 w 1295400"/>
              <a:gd name="connsiteY12" fmla="*/ 183516 h 1401956"/>
              <a:gd name="connsiteX13" fmla="*/ 647700 w 1295400"/>
              <a:gd name="connsiteY13" fmla="*/ 156700 h 1401956"/>
              <a:gd name="connsiteX14" fmla="*/ 647700 w 1295400"/>
              <a:gd name="connsiteY14" fmla="*/ 0 h 1401956"/>
              <a:gd name="connsiteX15" fmla="*/ 792293 w 1295400"/>
              <a:gd name="connsiteY15" fmla="*/ 34536 h 1401956"/>
              <a:gd name="connsiteX16" fmla="*/ 1150747 w 1295400"/>
              <a:gd name="connsiteY16" fmla="*/ 242148 h 1401956"/>
              <a:gd name="connsiteX17" fmla="*/ 1295400 w 1295400"/>
              <a:gd name="connsiteY17" fmla="*/ 492970 h 1401956"/>
              <a:gd name="connsiteX18" fmla="*/ 1295400 w 1295400"/>
              <a:gd name="connsiteY18" fmla="*/ 908986 h 1401956"/>
              <a:gd name="connsiteX19" fmla="*/ 1150747 w 1295400"/>
              <a:gd name="connsiteY19" fmla="*/ 1159808 h 1401956"/>
              <a:gd name="connsiteX20" fmla="*/ 792293 w 1295400"/>
              <a:gd name="connsiteY20" fmla="*/ 1367420 h 1401956"/>
              <a:gd name="connsiteX21" fmla="*/ 503108 w 1295400"/>
              <a:gd name="connsiteY21" fmla="*/ 1367420 h 1401956"/>
              <a:gd name="connsiteX22" fmla="*/ 144653 w 1295400"/>
              <a:gd name="connsiteY22" fmla="*/ 1159808 h 1401956"/>
              <a:gd name="connsiteX23" fmla="*/ 0 w 1295400"/>
              <a:gd name="connsiteY23" fmla="*/ 908986 h 1401956"/>
              <a:gd name="connsiteX24" fmla="*/ 0 w 1295400"/>
              <a:gd name="connsiteY24" fmla="*/ 492970 h 1401956"/>
              <a:gd name="connsiteX25" fmla="*/ 144653 w 1295400"/>
              <a:gd name="connsiteY25" fmla="*/ 242148 h 1401956"/>
              <a:gd name="connsiteX26" fmla="*/ 503108 w 1295400"/>
              <a:gd name="connsiteY26" fmla="*/ 34536 h 1401956"/>
              <a:gd name="connsiteX27" fmla="*/ 647700 w 1295400"/>
              <a:gd name="connsiteY27" fmla="*/ 0 h 1401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295400" h="1401956">
                <a:moveTo>
                  <a:pt x="647700" y="156700"/>
                </a:moveTo>
                <a:cubicBezTo>
                  <a:pt x="607002" y="156700"/>
                  <a:pt x="566304" y="165639"/>
                  <a:pt x="535431" y="183516"/>
                </a:cubicBezTo>
                <a:lnTo>
                  <a:pt x="257107" y="344717"/>
                </a:lnTo>
                <a:cubicBezTo>
                  <a:pt x="195314" y="380471"/>
                  <a:pt x="144790" y="468115"/>
                  <a:pt x="144790" y="539469"/>
                </a:cubicBezTo>
                <a:lnTo>
                  <a:pt x="144790" y="862487"/>
                </a:lnTo>
                <a:cubicBezTo>
                  <a:pt x="144790" y="933841"/>
                  <a:pt x="195314" y="1021485"/>
                  <a:pt x="257107" y="1057239"/>
                </a:cubicBezTo>
                <a:lnTo>
                  <a:pt x="535431" y="1218441"/>
                </a:lnTo>
                <a:cubicBezTo>
                  <a:pt x="597177" y="1254195"/>
                  <a:pt x="698224" y="1254195"/>
                  <a:pt x="759970" y="1218441"/>
                </a:cubicBezTo>
                <a:lnTo>
                  <a:pt x="1038294" y="1057239"/>
                </a:lnTo>
                <a:cubicBezTo>
                  <a:pt x="1100087" y="1021485"/>
                  <a:pt x="1150610" y="933841"/>
                  <a:pt x="1150610" y="862487"/>
                </a:cubicBezTo>
                <a:lnTo>
                  <a:pt x="1150610" y="539469"/>
                </a:lnTo>
                <a:cubicBezTo>
                  <a:pt x="1150610" y="468115"/>
                  <a:pt x="1100087" y="380471"/>
                  <a:pt x="1038294" y="344717"/>
                </a:cubicBezTo>
                <a:lnTo>
                  <a:pt x="759970" y="183516"/>
                </a:lnTo>
                <a:cubicBezTo>
                  <a:pt x="729097" y="165639"/>
                  <a:pt x="688399" y="156700"/>
                  <a:pt x="647700" y="156700"/>
                </a:cubicBezTo>
                <a:close/>
                <a:moveTo>
                  <a:pt x="647700" y="0"/>
                </a:moveTo>
                <a:cubicBezTo>
                  <a:pt x="700116" y="0"/>
                  <a:pt x="752532" y="11512"/>
                  <a:pt x="792293" y="34536"/>
                </a:cubicBezTo>
                <a:lnTo>
                  <a:pt x="1150747" y="242148"/>
                </a:lnTo>
                <a:cubicBezTo>
                  <a:pt x="1230331" y="288196"/>
                  <a:pt x="1295400" y="401072"/>
                  <a:pt x="1295400" y="492970"/>
                </a:cubicBezTo>
                <a:lnTo>
                  <a:pt x="1295400" y="908986"/>
                </a:lnTo>
                <a:cubicBezTo>
                  <a:pt x="1295400" y="1000884"/>
                  <a:pt x="1230331" y="1113760"/>
                  <a:pt x="1150747" y="1159808"/>
                </a:cubicBezTo>
                <a:lnTo>
                  <a:pt x="792293" y="1367420"/>
                </a:lnTo>
                <a:cubicBezTo>
                  <a:pt x="712770" y="1413468"/>
                  <a:pt x="582631" y="1413468"/>
                  <a:pt x="503108" y="1367420"/>
                </a:cubicBezTo>
                <a:lnTo>
                  <a:pt x="144653" y="1159808"/>
                </a:lnTo>
                <a:cubicBezTo>
                  <a:pt x="65070" y="1113760"/>
                  <a:pt x="0" y="1000884"/>
                  <a:pt x="0" y="908986"/>
                </a:cubicBezTo>
                <a:lnTo>
                  <a:pt x="0" y="492970"/>
                </a:lnTo>
                <a:cubicBezTo>
                  <a:pt x="0" y="401072"/>
                  <a:pt x="65070" y="288196"/>
                  <a:pt x="144653" y="242148"/>
                </a:cubicBezTo>
                <a:lnTo>
                  <a:pt x="503108" y="34536"/>
                </a:lnTo>
                <a:cubicBezTo>
                  <a:pt x="542869" y="11512"/>
                  <a:pt x="595285" y="0"/>
                  <a:pt x="647700" y="0"/>
                </a:cubicBezTo>
                <a:close/>
              </a:path>
            </a:pathLst>
          </a:custGeom>
          <a:pattFill prst="pct10">
            <a:fgClr>
              <a:schemeClr val="tx1"/>
            </a:fgClr>
            <a:bgClr>
              <a:schemeClr val="bg1"/>
            </a:bgClr>
          </a:pattFill>
        </p:spPr>
        <p:txBody>
          <a:bodyPr wrap="square" anchor="ctr">
            <a:noAutofit/>
          </a:bodyPr>
          <a:lstStyle>
            <a:lvl1pPr algn="ctr">
              <a:defRPr sz="1600" b="0" i="0">
                <a:latin typeface="Titillium" charset="0"/>
                <a:ea typeface="Titillium" charset="0"/>
                <a:cs typeface="Titillium" charset="0"/>
              </a:defRPr>
            </a:lvl1pPr>
          </a:lstStyle>
          <a:p>
            <a:r>
              <a:rPr lang="en-US"/>
              <a:t>Insert Image</a:t>
            </a:r>
          </a:p>
        </p:txBody>
      </p:sp>
    </p:spTree>
    <p:extLst>
      <p:ext uri="{BB962C8B-B14F-4D97-AF65-F5344CB8AC3E}">
        <p14:creationId xmlns:p14="http://schemas.microsoft.com/office/powerpoint/2010/main" val="128093176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1128">
          <p15:clr>
            <a:srgbClr val="FBAE40"/>
          </p15:clr>
        </p15:guide>
        <p15:guide id="4" pos="6552">
          <p15:clr>
            <a:srgbClr val="FBAE40"/>
          </p15:clr>
        </p15:guide>
        <p15:guide id="5" orient="horz" pos="480">
          <p15:clr>
            <a:srgbClr val="FBAE40"/>
          </p15:clr>
        </p15:guide>
        <p15:guide id="6" orient="horz" pos="3840">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2_Title Slide">
    <p:spTree>
      <p:nvGrpSpPr>
        <p:cNvPr id="1" name=""/>
        <p:cNvGrpSpPr/>
        <p:nvPr/>
      </p:nvGrpSpPr>
      <p:grpSpPr>
        <a:xfrm>
          <a:off x="0" y="0"/>
          <a:ext cx="0" cy="0"/>
          <a:chOff x="0" y="0"/>
          <a:chExt cx="0" cy="0"/>
        </a:xfrm>
      </p:grpSpPr>
      <p:sp>
        <p:nvSpPr>
          <p:cNvPr id="6" name="Picture Placeholder 5"/>
          <p:cNvSpPr>
            <a:spLocks noGrp="1"/>
          </p:cNvSpPr>
          <p:nvPr>
            <p:ph type="pic" sz="quarter" idx="13" hasCustomPrompt="1"/>
          </p:nvPr>
        </p:nvSpPr>
        <p:spPr>
          <a:xfrm>
            <a:off x="3664794" y="0"/>
            <a:ext cx="8527206" cy="6858000"/>
          </a:xfrm>
          <a:custGeom>
            <a:avLst/>
            <a:gdLst>
              <a:gd name="connsiteX0" fmla="*/ 2971144 w 8527206"/>
              <a:gd name="connsiteY0" fmla="*/ 0 h 6858000"/>
              <a:gd name="connsiteX1" fmla="*/ 7752484 w 8527206"/>
              <a:gd name="connsiteY1" fmla="*/ 0 h 6858000"/>
              <a:gd name="connsiteX2" fmla="*/ 7863964 w 8527206"/>
              <a:gd name="connsiteY2" fmla="*/ 173070 h 6858000"/>
              <a:gd name="connsiteX3" fmla="*/ 8367759 w 8527206"/>
              <a:gd name="connsiteY3" fmla="*/ 1196300 h 6858000"/>
              <a:gd name="connsiteX4" fmla="*/ 8527206 w 8527206"/>
              <a:gd name="connsiteY4" fmla="*/ 1631659 h 6858000"/>
              <a:gd name="connsiteX5" fmla="*/ 8527206 w 8527206"/>
              <a:gd name="connsiteY5" fmla="*/ 6858000 h 6858000"/>
              <a:gd name="connsiteX6" fmla="*/ 1968306 w 8527206"/>
              <a:gd name="connsiteY6" fmla="*/ 6858000 h 6858000"/>
              <a:gd name="connsiteX7" fmla="*/ 1963205 w 8527206"/>
              <a:gd name="connsiteY7" fmla="*/ 6855630 h 6858000"/>
              <a:gd name="connsiteX8" fmla="*/ 1098144 w 8527206"/>
              <a:gd name="connsiteY8" fmla="*/ 6340068 h 6858000"/>
              <a:gd name="connsiteX9" fmla="*/ 430707 w 8527206"/>
              <a:gd name="connsiteY9" fmla="*/ 5690993 h 6858000"/>
              <a:gd name="connsiteX10" fmla="*/ 561 w 8527206"/>
              <a:gd name="connsiteY10" fmla="*/ 4468699 h 6858000"/>
              <a:gd name="connsiteX11" fmla="*/ 47377 w 8527206"/>
              <a:gd name="connsiteY11" fmla="*/ 3944319 h 6858000"/>
              <a:gd name="connsiteX12" fmla="*/ 62248 w 8527206"/>
              <a:gd name="connsiteY12" fmla="*/ 3832572 h 6858000"/>
              <a:gd name="connsiteX13" fmla="*/ 108969 w 8527206"/>
              <a:gd name="connsiteY13" fmla="*/ 3658898 h 6858000"/>
              <a:gd name="connsiteX14" fmla="*/ 139210 w 8527206"/>
              <a:gd name="connsiteY14" fmla="*/ 3591318 h 6858000"/>
              <a:gd name="connsiteX15" fmla="*/ 486668 w 8527206"/>
              <a:gd name="connsiteY15" fmla="*/ 2814496 h 6858000"/>
              <a:gd name="connsiteX16" fmla="*/ 1140836 w 8527206"/>
              <a:gd name="connsiteY16" fmla="*/ 1857357 h 6858000"/>
              <a:gd name="connsiteX17" fmla="*/ 2283959 w 8527206"/>
              <a:gd name="connsiteY17" fmla="*/ 615316 h 6858000"/>
              <a:gd name="connsiteX18" fmla="*/ 2889393 w 8527206"/>
              <a:gd name="connsiteY18" fmla="*/ 6639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527206" h="6858000">
                <a:moveTo>
                  <a:pt x="2971144" y="0"/>
                </a:moveTo>
                <a:lnTo>
                  <a:pt x="7752484" y="0"/>
                </a:lnTo>
                <a:lnTo>
                  <a:pt x="7863964" y="173070"/>
                </a:lnTo>
                <a:cubicBezTo>
                  <a:pt x="8062644" y="498922"/>
                  <a:pt x="8227177" y="842128"/>
                  <a:pt x="8367759" y="1196300"/>
                </a:cubicBezTo>
                <a:lnTo>
                  <a:pt x="8527206" y="1631659"/>
                </a:lnTo>
                <a:lnTo>
                  <a:pt x="8527206" y="6858000"/>
                </a:lnTo>
                <a:lnTo>
                  <a:pt x="1968306" y="6858000"/>
                </a:lnTo>
                <a:lnTo>
                  <a:pt x="1963205" y="6855630"/>
                </a:lnTo>
                <a:cubicBezTo>
                  <a:pt x="1660296" y="6708000"/>
                  <a:pt x="1369305" y="6540949"/>
                  <a:pt x="1098144" y="6340068"/>
                </a:cubicBezTo>
                <a:cubicBezTo>
                  <a:pt x="846763" y="6153646"/>
                  <a:pt x="618854" y="5943079"/>
                  <a:pt x="430707" y="5690993"/>
                </a:cubicBezTo>
                <a:cubicBezTo>
                  <a:pt x="160576" y="5328514"/>
                  <a:pt x="10446" y="4923475"/>
                  <a:pt x="561" y="4468699"/>
                </a:cubicBezTo>
                <a:cubicBezTo>
                  <a:pt x="-3349" y="4292282"/>
                  <a:pt x="13298" y="4117477"/>
                  <a:pt x="47377" y="3944319"/>
                </a:cubicBezTo>
                <a:cubicBezTo>
                  <a:pt x="54591" y="3907531"/>
                  <a:pt x="57532" y="3870032"/>
                  <a:pt x="62248" y="3832572"/>
                </a:cubicBezTo>
                <a:cubicBezTo>
                  <a:pt x="77858" y="3774545"/>
                  <a:pt x="93468" y="3716519"/>
                  <a:pt x="108969" y="3658898"/>
                </a:cubicBezTo>
                <a:cubicBezTo>
                  <a:pt x="119050" y="3636370"/>
                  <a:pt x="131522" y="3614925"/>
                  <a:pt x="139210" y="3591318"/>
                </a:cubicBezTo>
                <a:cubicBezTo>
                  <a:pt x="227692" y="3320526"/>
                  <a:pt x="347049" y="3062829"/>
                  <a:pt x="486668" y="2814496"/>
                </a:cubicBezTo>
                <a:cubicBezTo>
                  <a:pt x="676736" y="2476606"/>
                  <a:pt x="899048" y="2160010"/>
                  <a:pt x="1140836" y="1857357"/>
                </a:cubicBezTo>
                <a:cubicBezTo>
                  <a:pt x="1492243" y="1416226"/>
                  <a:pt x="1878074" y="1006548"/>
                  <a:pt x="2283959" y="615316"/>
                </a:cubicBezTo>
                <a:cubicBezTo>
                  <a:pt x="2480507" y="426033"/>
                  <a:pt x="2681614" y="242218"/>
                  <a:pt x="2889393" y="66398"/>
                </a:cubicBezTo>
                <a:close/>
              </a:path>
            </a:pathLst>
          </a:custGeom>
          <a:pattFill prst="pct10">
            <a:fgClr>
              <a:schemeClr val="tx1"/>
            </a:fgClr>
            <a:bgClr>
              <a:schemeClr val="bg1"/>
            </a:bgClr>
          </a:pattFill>
        </p:spPr>
        <p:txBody>
          <a:bodyPr wrap="square" anchor="ctr">
            <a:noAutofit/>
          </a:bodyPr>
          <a:lstStyle>
            <a:lvl1pPr algn="ctr">
              <a:defRPr sz="1600" b="0" i="0">
                <a:latin typeface="Titillium" charset="0"/>
                <a:ea typeface="Titillium" charset="0"/>
                <a:cs typeface="Titillium" charset="0"/>
              </a:defRPr>
            </a:lvl1pPr>
          </a:lstStyle>
          <a:p>
            <a:r>
              <a:rPr lang="en-US"/>
              <a:t>Insert Image</a:t>
            </a:r>
          </a:p>
        </p:txBody>
      </p:sp>
    </p:spTree>
    <p:extLst>
      <p:ext uri="{BB962C8B-B14F-4D97-AF65-F5344CB8AC3E}">
        <p14:creationId xmlns:p14="http://schemas.microsoft.com/office/powerpoint/2010/main" val="200249542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pos="1128" userDrawn="1">
          <p15:clr>
            <a:srgbClr val="FBAE40"/>
          </p15:clr>
        </p15:guide>
        <p15:guide id="4" pos="6552" userDrawn="1">
          <p15:clr>
            <a:srgbClr val="FBAE40"/>
          </p15:clr>
        </p15:guide>
        <p15:guide id="5" orient="horz" pos="480" userDrawn="1">
          <p15:clr>
            <a:srgbClr val="FBAE40"/>
          </p15:clr>
        </p15:guide>
        <p15:guide id="6" orient="horz" pos="3840" userDrawn="1">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3_Title Slide">
    <p:spTree>
      <p:nvGrpSpPr>
        <p:cNvPr id="1" name=""/>
        <p:cNvGrpSpPr/>
        <p:nvPr/>
      </p:nvGrpSpPr>
      <p:grpSpPr>
        <a:xfrm>
          <a:off x="0" y="0"/>
          <a:ext cx="0" cy="0"/>
          <a:chOff x="0" y="0"/>
          <a:chExt cx="0" cy="0"/>
        </a:xfrm>
      </p:grpSpPr>
      <p:sp>
        <p:nvSpPr>
          <p:cNvPr id="6" name="Picture Placeholder 5"/>
          <p:cNvSpPr>
            <a:spLocks noGrp="1"/>
          </p:cNvSpPr>
          <p:nvPr>
            <p:ph type="pic" sz="quarter" idx="13" hasCustomPrompt="1"/>
          </p:nvPr>
        </p:nvSpPr>
        <p:spPr>
          <a:xfrm>
            <a:off x="0" y="0"/>
            <a:ext cx="12192000" cy="6858000"/>
          </a:xfrm>
          <a:prstGeom prst="rect">
            <a:avLst/>
          </a:prstGeom>
          <a:pattFill prst="pct10">
            <a:fgClr>
              <a:schemeClr val="tx1"/>
            </a:fgClr>
            <a:bgClr>
              <a:schemeClr val="bg1"/>
            </a:bgClr>
          </a:pattFill>
        </p:spPr>
        <p:txBody>
          <a:bodyPr wrap="square" anchor="ctr">
            <a:noAutofit/>
          </a:bodyPr>
          <a:lstStyle>
            <a:lvl1pPr algn="ctr">
              <a:defRPr sz="1600" b="0" i="0">
                <a:latin typeface="Titillium" charset="0"/>
                <a:ea typeface="Titillium" charset="0"/>
                <a:cs typeface="Titillium" charset="0"/>
              </a:defRPr>
            </a:lvl1pPr>
          </a:lstStyle>
          <a:p>
            <a:r>
              <a:rPr lang="en-US"/>
              <a:t>Insert Image</a:t>
            </a:r>
          </a:p>
        </p:txBody>
      </p:sp>
    </p:spTree>
    <p:extLst>
      <p:ext uri="{BB962C8B-B14F-4D97-AF65-F5344CB8AC3E}">
        <p14:creationId xmlns:p14="http://schemas.microsoft.com/office/powerpoint/2010/main" val="18480352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1128">
          <p15:clr>
            <a:srgbClr val="FBAE40"/>
          </p15:clr>
        </p15:guide>
        <p15:guide id="4" pos="6552">
          <p15:clr>
            <a:srgbClr val="FBAE40"/>
          </p15:clr>
        </p15:guide>
        <p15:guide id="5" orient="horz" pos="480">
          <p15:clr>
            <a:srgbClr val="FBAE40"/>
          </p15:clr>
        </p15:guide>
        <p15:guide id="6" orient="horz" pos="3840">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60_Title Slide">
    <p:spTree>
      <p:nvGrpSpPr>
        <p:cNvPr id="1" name=""/>
        <p:cNvGrpSpPr/>
        <p:nvPr/>
      </p:nvGrpSpPr>
      <p:grpSpPr>
        <a:xfrm>
          <a:off x="0" y="0"/>
          <a:ext cx="0" cy="0"/>
          <a:chOff x="0" y="0"/>
          <a:chExt cx="0" cy="0"/>
        </a:xfrm>
      </p:grpSpPr>
      <p:pic>
        <p:nvPicPr>
          <p:cNvPr id="15" name="Picture 1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367685" y="2603823"/>
            <a:ext cx="2042125" cy="3948638"/>
          </a:xfrm>
          <a:prstGeom prst="rect">
            <a:avLst/>
          </a:prstGeom>
          <a:effectLst/>
        </p:spPr>
      </p:pic>
      <p:sp>
        <p:nvSpPr>
          <p:cNvPr id="10" name="Picture Placeholder 2"/>
          <p:cNvSpPr>
            <a:spLocks noGrp="1"/>
          </p:cNvSpPr>
          <p:nvPr>
            <p:ph type="pic" sz="quarter" idx="14" hasCustomPrompt="1"/>
          </p:nvPr>
        </p:nvSpPr>
        <p:spPr>
          <a:xfrm>
            <a:off x="3763248" y="3776732"/>
            <a:ext cx="1271780" cy="1582037"/>
          </a:xfrm>
          <a:prstGeom prst="rect">
            <a:avLst/>
          </a:prstGeom>
          <a:pattFill prst="pct5">
            <a:fgClr>
              <a:schemeClr val="tx1"/>
            </a:fgClr>
            <a:bgClr>
              <a:schemeClr val="bg1">
                <a:lumMod val="85000"/>
              </a:schemeClr>
            </a:bgClr>
          </a:pattFill>
        </p:spPr>
        <p:txBody>
          <a:bodyPr anchor="ctr"/>
          <a:lstStyle>
            <a:lvl1pPr marL="0" indent="0" algn="ctr">
              <a:buNone/>
              <a:defRPr sz="1600" b="0" i="0">
                <a:latin typeface="Source Sans Pro" charset="0"/>
                <a:ea typeface="Source Sans Pro" charset="0"/>
                <a:cs typeface="Source Sans Pro" charset="0"/>
              </a:defRPr>
            </a:lvl1pPr>
          </a:lstStyle>
          <a:p>
            <a:r>
              <a:rPr lang="en-US"/>
              <a:t>Drag &amp; Drop Image</a:t>
            </a:r>
          </a:p>
        </p:txBody>
      </p:sp>
      <p:pic>
        <p:nvPicPr>
          <p:cNvPr id="18" name="Picture 1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02973" y="2603823"/>
            <a:ext cx="2042125" cy="3948638"/>
          </a:xfrm>
          <a:prstGeom prst="rect">
            <a:avLst/>
          </a:prstGeom>
          <a:effectLst/>
        </p:spPr>
      </p:pic>
      <p:sp>
        <p:nvSpPr>
          <p:cNvPr id="19" name="Picture Placeholder 2"/>
          <p:cNvSpPr>
            <a:spLocks noGrp="1"/>
          </p:cNvSpPr>
          <p:nvPr>
            <p:ph type="pic" sz="quarter" idx="16" hasCustomPrompt="1"/>
          </p:nvPr>
        </p:nvSpPr>
        <p:spPr>
          <a:xfrm>
            <a:off x="7198536" y="3776732"/>
            <a:ext cx="1271780" cy="1582037"/>
          </a:xfrm>
          <a:prstGeom prst="rect">
            <a:avLst/>
          </a:prstGeom>
          <a:pattFill prst="pct5">
            <a:fgClr>
              <a:schemeClr val="tx1"/>
            </a:fgClr>
            <a:bgClr>
              <a:schemeClr val="bg1">
                <a:lumMod val="85000"/>
              </a:schemeClr>
            </a:bgClr>
          </a:pattFill>
        </p:spPr>
        <p:txBody>
          <a:bodyPr anchor="ctr"/>
          <a:lstStyle>
            <a:lvl1pPr marL="0" indent="0" algn="ctr">
              <a:buNone/>
              <a:defRPr sz="1600" b="0" i="0">
                <a:latin typeface="Source Sans Pro" charset="0"/>
                <a:ea typeface="Source Sans Pro" charset="0"/>
                <a:cs typeface="Source Sans Pro" charset="0"/>
              </a:defRPr>
            </a:lvl1pPr>
          </a:lstStyle>
          <a:p>
            <a:r>
              <a:rPr lang="en-US"/>
              <a:t>Drag &amp; Drop Image</a:t>
            </a:r>
          </a:p>
        </p:txBody>
      </p:sp>
      <p:pic>
        <p:nvPicPr>
          <p:cNvPr id="16" name="Picture 1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983223" y="2406391"/>
            <a:ext cx="2246337" cy="4343502"/>
          </a:xfrm>
          <a:prstGeom prst="rect">
            <a:avLst/>
          </a:prstGeom>
          <a:effectLst/>
        </p:spPr>
      </p:pic>
      <p:sp>
        <p:nvSpPr>
          <p:cNvPr id="17" name="Picture Placeholder 2"/>
          <p:cNvSpPr>
            <a:spLocks noGrp="1"/>
          </p:cNvSpPr>
          <p:nvPr>
            <p:ph type="pic" sz="quarter" idx="15" hasCustomPrompt="1"/>
          </p:nvPr>
        </p:nvSpPr>
        <p:spPr>
          <a:xfrm>
            <a:off x="5417303" y="3697630"/>
            <a:ext cx="1398958" cy="1740241"/>
          </a:xfrm>
          <a:prstGeom prst="rect">
            <a:avLst/>
          </a:prstGeom>
          <a:pattFill prst="pct5">
            <a:fgClr>
              <a:schemeClr val="tx1"/>
            </a:fgClr>
            <a:bgClr>
              <a:schemeClr val="bg1">
                <a:lumMod val="85000"/>
              </a:schemeClr>
            </a:bgClr>
          </a:pattFill>
        </p:spPr>
        <p:txBody>
          <a:bodyPr anchor="ctr"/>
          <a:lstStyle>
            <a:lvl1pPr marL="0" indent="0" algn="ctr">
              <a:buNone/>
              <a:defRPr sz="1600" b="0" i="0">
                <a:latin typeface="Source Sans Pro" charset="0"/>
                <a:ea typeface="Source Sans Pro" charset="0"/>
                <a:cs typeface="Source Sans Pro" charset="0"/>
              </a:defRPr>
            </a:lvl1pPr>
          </a:lstStyle>
          <a:p>
            <a:r>
              <a:rPr lang="en-US"/>
              <a:t>Drag &amp; Drop Image</a:t>
            </a:r>
          </a:p>
        </p:txBody>
      </p:sp>
      <p:sp>
        <p:nvSpPr>
          <p:cNvPr id="20" name="Title 64"/>
          <p:cNvSpPr>
            <a:spLocks noGrp="1"/>
          </p:cNvSpPr>
          <p:nvPr>
            <p:ph type="title"/>
          </p:nvPr>
        </p:nvSpPr>
        <p:spPr>
          <a:xfrm>
            <a:off x="1790700" y="1042859"/>
            <a:ext cx="8610600" cy="495486"/>
          </a:xfrm>
          <a:prstGeom prst="rect">
            <a:avLst/>
          </a:prstGeom>
        </p:spPr>
        <p:txBody>
          <a:bodyPr/>
          <a:lstStyle>
            <a:lvl1pPr algn="ctr">
              <a:defRPr sz="3200" b="0" i="0">
                <a:latin typeface="Titillium" charset="0"/>
                <a:ea typeface="Titillium" charset="0"/>
                <a:cs typeface="Titillium" charset="0"/>
              </a:defRPr>
            </a:lvl1pPr>
          </a:lstStyle>
          <a:p>
            <a:r>
              <a:rPr lang="en-US"/>
              <a:t>Click to edit Master title style</a:t>
            </a:r>
          </a:p>
        </p:txBody>
      </p:sp>
    </p:spTree>
    <p:extLst>
      <p:ext uri="{BB962C8B-B14F-4D97-AF65-F5344CB8AC3E}">
        <p14:creationId xmlns:p14="http://schemas.microsoft.com/office/powerpoint/2010/main" val="1398295499"/>
      </p:ext>
    </p:extLst>
  </p:cSld>
  <p:clrMapOvr>
    <a:masterClrMapping/>
  </p:clrMapOvr>
  <p:extLst>
    <p:ext uri="{DCECCB84-F9BA-43D5-87BE-67443E8EF086}">
      <p15:sldGuideLst xmlns:p15="http://schemas.microsoft.com/office/powerpoint/2012/main">
        <p15:guide id="1" orient="horz" pos="2160">
          <p15:clr>
            <a:srgbClr val="FBAE40"/>
          </p15:clr>
        </p15:guide>
        <p15:guide id="2" pos="432">
          <p15:clr>
            <a:srgbClr val="FBAE40"/>
          </p15:clr>
        </p15:guide>
        <p15:guide id="3" pos="7248">
          <p15:clr>
            <a:srgbClr val="FBAE40"/>
          </p15:clr>
        </p15:guide>
        <p15:guide id="4" orient="horz" pos="432">
          <p15:clr>
            <a:srgbClr val="FBAE40"/>
          </p15:clr>
        </p15:guide>
        <p15:guide id="5" orient="horz" pos="3888">
          <p15:clr>
            <a:srgbClr val="FBAE40"/>
          </p15:clr>
        </p15:guide>
        <p15:guide id="6" pos="3840">
          <p15:clr>
            <a:srgbClr val="FBAE40"/>
          </p15:clr>
        </p15:guide>
        <p15:guide id="7" pos="1128">
          <p15:clr>
            <a:srgbClr val="FBAE40"/>
          </p15:clr>
        </p15:guide>
        <p15:guide id="8" pos="6552">
          <p15:clr>
            <a:srgbClr val="FBAE40"/>
          </p15:clr>
        </p15:guide>
        <p15:guide id="9" orient="horz" pos="1920">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59_Title Slide">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16200000">
            <a:off x="-199075" y="98779"/>
            <a:ext cx="4939393" cy="6858000"/>
          </a:xfrm>
          <a:prstGeom prst="rect">
            <a:avLst/>
          </a:prstGeom>
          <a:effectLst/>
        </p:spPr>
      </p:pic>
      <p:sp>
        <p:nvSpPr>
          <p:cNvPr id="11" name="Picture Placeholder 2"/>
          <p:cNvSpPr>
            <a:spLocks noGrp="1"/>
          </p:cNvSpPr>
          <p:nvPr>
            <p:ph type="pic" sz="quarter" idx="15" hasCustomPrompt="1"/>
          </p:nvPr>
        </p:nvSpPr>
        <p:spPr>
          <a:xfrm>
            <a:off x="-396540" y="1546000"/>
            <a:ext cx="5278351" cy="3965530"/>
          </a:xfrm>
          <a:prstGeom prst="rect">
            <a:avLst/>
          </a:prstGeom>
          <a:pattFill prst="pct5">
            <a:fgClr>
              <a:schemeClr val="tx1"/>
            </a:fgClr>
            <a:bgClr>
              <a:schemeClr val="bg1">
                <a:lumMod val="85000"/>
              </a:schemeClr>
            </a:bgClr>
          </a:pattFill>
        </p:spPr>
        <p:txBody>
          <a:bodyPr anchor="ctr"/>
          <a:lstStyle>
            <a:lvl1pPr marL="0" indent="0" algn="ctr">
              <a:buNone/>
              <a:defRPr sz="1600" b="0" i="0">
                <a:latin typeface="Source Sans Pro" charset="0"/>
                <a:ea typeface="Source Sans Pro" charset="0"/>
                <a:cs typeface="Source Sans Pro" charset="0"/>
              </a:defRPr>
            </a:lvl1pPr>
          </a:lstStyle>
          <a:p>
            <a:r>
              <a:rPr lang="en-US"/>
              <a:t>Drag &amp; Drop Image</a:t>
            </a:r>
          </a:p>
        </p:txBody>
      </p:sp>
    </p:spTree>
    <p:extLst>
      <p:ext uri="{BB962C8B-B14F-4D97-AF65-F5344CB8AC3E}">
        <p14:creationId xmlns:p14="http://schemas.microsoft.com/office/powerpoint/2010/main" val="159259470"/>
      </p:ext>
    </p:extLst>
  </p:cSld>
  <p:clrMapOvr>
    <a:masterClrMapping/>
  </p:clrMapOvr>
  <p:extLst>
    <p:ext uri="{DCECCB84-F9BA-43D5-87BE-67443E8EF086}">
      <p15:sldGuideLst xmlns:p15="http://schemas.microsoft.com/office/powerpoint/2012/main">
        <p15:guide id="1" orient="horz" pos="2160">
          <p15:clr>
            <a:srgbClr val="FBAE40"/>
          </p15:clr>
        </p15:guide>
        <p15:guide id="2" pos="432">
          <p15:clr>
            <a:srgbClr val="FBAE40"/>
          </p15:clr>
        </p15:guide>
        <p15:guide id="3" pos="7248">
          <p15:clr>
            <a:srgbClr val="FBAE40"/>
          </p15:clr>
        </p15:guide>
        <p15:guide id="4" orient="horz" pos="432">
          <p15:clr>
            <a:srgbClr val="FBAE40"/>
          </p15:clr>
        </p15:guide>
        <p15:guide id="5" orient="horz" pos="3888">
          <p15:clr>
            <a:srgbClr val="FBAE40"/>
          </p15:clr>
        </p15:guide>
        <p15:guide id="6" pos="3840">
          <p15:clr>
            <a:srgbClr val="FBAE40"/>
          </p15:clr>
        </p15:guide>
        <p15:guide id="7" pos="1128">
          <p15:clr>
            <a:srgbClr val="FBAE40"/>
          </p15:clr>
        </p15:guide>
        <p15:guide id="8" pos="6552">
          <p15:clr>
            <a:srgbClr val="FBAE40"/>
          </p15:clr>
        </p15:guide>
        <p15:guide id="9" orient="horz" pos="1920">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userDrawn="1">
  <p:cSld name="58_Title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58507" y="1887002"/>
            <a:ext cx="6641556" cy="3899528"/>
          </a:xfrm>
          <a:prstGeom prst="rect">
            <a:avLst/>
          </a:prstGeom>
          <a:effectLst/>
        </p:spPr>
      </p:pic>
      <p:sp>
        <p:nvSpPr>
          <p:cNvPr id="6" name="Picture Placeholder 2"/>
          <p:cNvSpPr>
            <a:spLocks noGrp="1"/>
          </p:cNvSpPr>
          <p:nvPr>
            <p:ph type="pic" sz="quarter" idx="12" hasCustomPrompt="1"/>
          </p:nvPr>
        </p:nvSpPr>
        <p:spPr>
          <a:xfrm>
            <a:off x="5666128" y="2131266"/>
            <a:ext cx="5026766" cy="3163953"/>
          </a:xfrm>
          <a:prstGeom prst="rect">
            <a:avLst/>
          </a:prstGeom>
          <a:pattFill prst="pct5">
            <a:fgClr>
              <a:schemeClr val="tx1"/>
            </a:fgClr>
            <a:bgClr>
              <a:schemeClr val="bg1">
                <a:lumMod val="85000"/>
              </a:schemeClr>
            </a:bgClr>
          </a:pattFill>
        </p:spPr>
        <p:txBody>
          <a:bodyPr anchor="ctr"/>
          <a:lstStyle>
            <a:lvl1pPr marL="0" indent="0" algn="ctr">
              <a:buNone/>
              <a:defRPr sz="1600" b="0" i="0">
                <a:latin typeface="Source Sans Pro" charset="0"/>
                <a:ea typeface="Source Sans Pro" charset="0"/>
                <a:cs typeface="Source Sans Pro" charset="0"/>
              </a:defRPr>
            </a:lvl1pPr>
          </a:lstStyle>
          <a:p>
            <a:r>
              <a:rPr lang="en-US"/>
              <a:t>Drag &amp; Drop Image</a:t>
            </a:r>
          </a:p>
        </p:txBody>
      </p:sp>
      <p:sp>
        <p:nvSpPr>
          <p:cNvPr id="28" name="Rectangle 27"/>
          <p:cNvSpPr/>
          <p:nvPr userDrawn="1"/>
        </p:nvSpPr>
        <p:spPr>
          <a:xfrm>
            <a:off x="7849085" y="5426678"/>
            <a:ext cx="660400" cy="138910"/>
          </a:xfrm>
          <a:prstGeom prst="rect">
            <a:avLst/>
          </a:prstGeom>
          <a:solidFill>
            <a:srgbClr val="1F1C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26668206"/>
      </p:ext>
    </p:extLst>
  </p:cSld>
  <p:clrMapOvr>
    <a:masterClrMapping/>
  </p:clrMapOvr>
  <p:extLst>
    <p:ext uri="{DCECCB84-F9BA-43D5-87BE-67443E8EF086}">
      <p15:sldGuideLst xmlns:p15="http://schemas.microsoft.com/office/powerpoint/2012/main">
        <p15:guide id="1" orient="horz" pos="2160">
          <p15:clr>
            <a:srgbClr val="FBAE40"/>
          </p15:clr>
        </p15:guide>
        <p15:guide id="2" pos="432">
          <p15:clr>
            <a:srgbClr val="FBAE40"/>
          </p15:clr>
        </p15:guide>
        <p15:guide id="3" pos="7248">
          <p15:clr>
            <a:srgbClr val="FBAE40"/>
          </p15:clr>
        </p15:guide>
        <p15:guide id="4" orient="horz" pos="432">
          <p15:clr>
            <a:srgbClr val="FBAE40"/>
          </p15:clr>
        </p15:guide>
        <p15:guide id="5" orient="horz" pos="3888">
          <p15:clr>
            <a:srgbClr val="FBAE40"/>
          </p15:clr>
        </p15:guide>
        <p15:guide id="6" pos="3840">
          <p15:clr>
            <a:srgbClr val="FBAE40"/>
          </p15:clr>
        </p15:guide>
        <p15:guide id="7" pos="1128">
          <p15:clr>
            <a:srgbClr val="FBAE40"/>
          </p15:clr>
        </p15:guide>
        <p15:guide id="8" pos="6552">
          <p15:clr>
            <a:srgbClr val="FBAE40"/>
          </p15:clr>
        </p15:guide>
        <p15:guide id="9" orient="horz" pos="192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31_Title Slide">
    <p:spTree>
      <p:nvGrpSpPr>
        <p:cNvPr id="1" name=""/>
        <p:cNvGrpSpPr/>
        <p:nvPr/>
      </p:nvGrpSpPr>
      <p:grpSpPr>
        <a:xfrm>
          <a:off x="0" y="0"/>
          <a:ext cx="0" cy="0"/>
          <a:chOff x="0" y="0"/>
          <a:chExt cx="0" cy="0"/>
        </a:xfrm>
      </p:grpSpPr>
      <p:sp>
        <p:nvSpPr>
          <p:cNvPr id="3" name="Title 64"/>
          <p:cNvSpPr>
            <a:spLocks noGrp="1"/>
          </p:cNvSpPr>
          <p:nvPr>
            <p:ph type="title"/>
          </p:nvPr>
        </p:nvSpPr>
        <p:spPr>
          <a:xfrm>
            <a:off x="1790700" y="1042859"/>
            <a:ext cx="8610600" cy="495486"/>
          </a:xfrm>
          <a:prstGeom prst="rect">
            <a:avLst/>
          </a:prstGeom>
        </p:spPr>
        <p:txBody>
          <a:bodyPr/>
          <a:lstStyle>
            <a:lvl1pPr algn="ctr">
              <a:defRPr sz="3200" b="0" i="0">
                <a:latin typeface="Titillium" charset="0"/>
                <a:ea typeface="Titillium" charset="0"/>
                <a:cs typeface="Titillium" charset="0"/>
              </a:defRPr>
            </a:lvl1pPr>
          </a:lstStyle>
          <a:p>
            <a:r>
              <a:rPr lang="en-US"/>
              <a:t>Click to edit Master title style</a:t>
            </a:r>
          </a:p>
        </p:txBody>
      </p:sp>
      <p:sp>
        <p:nvSpPr>
          <p:cNvPr id="5" name="Picture Placeholder 4"/>
          <p:cNvSpPr>
            <a:spLocks noGrp="1"/>
          </p:cNvSpPr>
          <p:nvPr>
            <p:ph type="pic" sz="quarter" idx="17" hasCustomPrompt="1"/>
          </p:nvPr>
        </p:nvSpPr>
        <p:spPr>
          <a:xfrm>
            <a:off x="0" y="3818238"/>
            <a:ext cx="3054096" cy="1933831"/>
          </a:xfrm>
          <a:prstGeom prst="rect">
            <a:avLst/>
          </a:prstGeom>
          <a:pattFill prst="pct10">
            <a:fgClr>
              <a:schemeClr val="tx1"/>
            </a:fgClr>
            <a:bgClr>
              <a:schemeClr val="bg1"/>
            </a:bgClr>
          </a:pattFill>
        </p:spPr>
        <p:txBody>
          <a:bodyPr wrap="square" anchor="ctr">
            <a:noAutofit/>
          </a:bodyPr>
          <a:lstStyle>
            <a:lvl1pPr algn="ctr">
              <a:defRPr sz="1600" b="0" i="0">
                <a:latin typeface="Titillium" charset="0"/>
                <a:ea typeface="Titillium" charset="0"/>
                <a:cs typeface="Titillium" charset="0"/>
              </a:defRPr>
            </a:lvl1pPr>
          </a:lstStyle>
          <a:p>
            <a:r>
              <a:rPr lang="en-US"/>
              <a:t>Insert Image</a:t>
            </a:r>
          </a:p>
        </p:txBody>
      </p:sp>
      <p:sp>
        <p:nvSpPr>
          <p:cNvPr id="7" name="Picture Placeholder 6"/>
          <p:cNvSpPr>
            <a:spLocks noGrp="1"/>
          </p:cNvSpPr>
          <p:nvPr>
            <p:ph type="pic" sz="quarter" idx="18" hasCustomPrompt="1"/>
          </p:nvPr>
        </p:nvSpPr>
        <p:spPr>
          <a:xfrm>
            <a:off x="3054096" y="3818238"/>
            <a:ext cx="3054096" cy="1933831"/>
          </a:xfrm>
          <a:prstGeom prst="rect">
            <a:avLst/>
          </a:prstGeom>
          <a:pattFill prst="pct10">
            <a:fgClr>
              <a:schemeClr val="tx1"/>
            </a:fgClr>
            <a:bgClr>
              <a:schemeClr val="bg1"/>
            </a:bgClr>
          </a:pattFill>
        </p:spPr>
        <p:txBody>
          <a:bodyPr wrap="square" anchor="ctr">
            <a:noAutofit/>
          </a:bodyPr>
          <a:lstStyle>
            <a:lvl1pPr algn="ctr">
              <a:defRPr sz="1600" b="0" i="0">
                <a:latin typeface="Titillium" charset="0"/>
                <a:ea typeface="Titillium" charset="0"/>
                <a:cs typeface="Titillium" charset="0"/>
              </a:defRPr>
            </a:lvl1pPr>
          </a:lstStyle>
          <a:p>
            <a:r>
              <a:rPr lang="en-US"/>
              <a:t>Insert Image</a:t>
            </a:r>
          </a:p>
        </p:txBody>
      </p:sp>
      <p:sp>
        <p:nvSpPr>
          <p:cNvPr id="8" name="Picture Placeholder 7"/>
          <p:cNvSpPr>
            <a:spLocks noGrp="1"/>
          </p:cNvSpPr>
          <p:nvPr>
            <p:ph type="pic" sz="quarter" idx="19" hasCustomPrompt="1"/>
          </p:nvPr>
        </p:nvSpPr>
        <p:spPr>
          <a:xfrm>
            <a:off x="6108192" y="3818238"/>
            <a:ext cx="3054096" cy="1933831"/>
          </a:xfrm>
          <a:prstGeom prst="rect">
            <a:avLst/>
          </a:prstGeom>
          <a:pattFill prst="pct10">
            <a:fgClr>
              <a:schemeClr val="tx1"/>
            </a:fgClr>
            <a:bgClr>
              <a:schemeClr val="bg1"/>
            </a:bgClr>
          </a:pattFill>
        </p:spPr>
        <p:txBody>
          <a:bodyPr wrap="square" anchor="ctr">
            <a:noAutofit/>
          </a:bodyPr>
          <a:lstStyle>
            <a:lvl1pPr algn="ctr">
              <a:defRPr sz="1600" b="0" i="0">
                <a:latin typeface="Titillium" charset="0"/>
                <a:ea typeface="Titillium" charset="0"/>
                <a:cs typeface="Titillium" charset="0"/>
              </a:defRPr>
            </a:lvl1pPr>
          </a:lstStyle>
          <a:p>
            <a:r>
              <a:rPr lang="en-US"/>
              <a:t>Insert Image</a:t>
            </a:r>
          </a:p>
        </p:txBody>
      </p:sp>
      <p:sp>
        <p:nvSpPr>
          <p:cNvPr id="9" name="Picture Placeholder 8"/>
          <p:cNvSpPr>
            <a:spLocks noGrp="1"/>
          </p:cNvSpPr>
          <p:nvPr>
            <p:ph type="pic" sz="quarter" idx="20" hasCustomPrompt="1"/>
          </p:nvPr>
        </p:nvSpPr>
        <p:spPr>
          <a:xfrm>
            <a:off x="9162288" y="3818238"/>
            <a:ext cx="3054096" cy="1933831"/>
          </a:xfrm>
          <a:prstGeom prst="rect">
            <a:avLst/>
          </a:prstGeom>
          <a:pattFill prst="pct10">
            <a:fgClr>
              <a:schemeClr val="tx1"/>
            </a:fgClr>
            <a:bgClr>
              <a:schemeClr val="bg1"/>
            </a:bgClr>
          </a:pattFill>
        </p:spPr>
        <p:txBody>
          <a:bodyPr wrap="square" anchor="ctr">
            <a:noAutofit/>
          </a:bodyPr>
          <a:lstStyle>
            <a:lvl1pPr algn="ctr">
              <a:defRPr sz="1600" b="0" i="0">
                <a:latin typeface="Titillium" charset="0"/>
                <a:ea typeface="Titillium" charset="0"/>
                <a:cs typeface="Titillium" charset="0"/>
              </a:defRPr>
            </a:lvl1pPr>
          </a:lstStyle>
          <a:p>
            <a:r>
              <a:rPr lang="en-US"/>
              <a:t>Insert Image</a:t>
            </a:r>
          </a:p>
        </p:txBody>
      </p:sp>
    </p:spTree>
    <p:extLst>
      <p:ext uri="{BB962C8B-B14F-4D97-AF65-F5344CB8AC3E}">
        <p14:creationId xmlns:p14="http://schemas.microsoft.com/office/powerpoint/2010/main" val="112194808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1128">
          <p15:clr>
            <a:srgbClr val="FBAE40"/>
          </p15:clr>
        </p15:guide>
        <p15:guide id="4" pos="6552">
          <p15:clr>
            <a:srgbClr val="FBAE40"/>
          </p15:clr>
        </p15:guide>
        <p15:guide id="5" orient="horz" pos="480">
          <p15:clr>
            <a:srgbClr val="FBAE40"/>
          </p15:clr>
        </p15:guide>
        <p15:guide id="6" orient="horz" pos="384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userDrawn="1">
  <p:cSld name="63_Title Slide">
    <p:spTree>
      <p:nvGrpSpPr>
        <p:cNvPr id="1" name=""/>
        <p:cNvGrpSpPr/>
        <p:nvPr/>
      </p:nvGrpSpPr>
      <p:grpSpPr>
        <a:xfrm>
          <a:off x="0" y="0"/>
          <a:ext cx="0" cy="0"/>
          <a:chOff x="0" y="0"/>
          <a:chExt cx="0" cy="0"/>
        </a:xfrm>
      </p:grpSpPr>
      <p:sp>
        <p:nvSpPr>
          <p:cNvPr id="7" name="Picture Placeholder 2"/>
          <p:cNvSpPr>
            <a:spLocks noGrp="1"/>
          </p:cNvSpPr>
          <p:nvPr>
            <p:ph type="pic" sz="quarter" idx="15" hasCustomPrompt="1"/>
          </p:nvPr>
        </p:nvSpPr>
        <p:spPr>
          <a:xfrm>
            <a:off x="0" y="0"/>
            <a:ext cx="6096000" cy="6858000"/>
          </a:xfrm>
          <a:prstGeom prst="rect">
            <a:avLst/>
          </a:prstGeom>
          <a:pattFill prst="pct10">
            <a:fgClr>
              <a:schemeClr val="tx1"/>
            </a:fgClr>
            <a:bgClr>
              <a:schemeClr val="bg1"/>
            </a:bgClr>
          </a:pattFill>
        </p:spPr>
        <p:txBody>
          <a:bodyPr anchor="ctr"/>
          <a:lstStyle>
            <a:lvl1pPr algn="ctr">
              <a:defRPr sz="1600" b="0" i="0">
                <a:latin typeface="Titillium" charset="0"/>
                <a:ea typeface="Titillium" charset="0"/>
                <a:cs typeface="Titillium" charset="0"/>
              </a:defRPr>
            </a:lvl1pPr>
          </a:lstStyle>
          <a:p>
            <a:r>
              <a:rPr lang="en-US"/>
              <a:t>Insert Image</a:t>
            </a:r>
          </a:p>
        </p:txBody>
      </p:sp>
      <p:sp>
        <p:nvSpPr>
          <p:cNvPr id="3" name="Picture Placeholder 2"/>
          <p:cNvSpPr>
            <a:spLocks noGrp="1"/>
          </p:cNvSpPr>
          <p:nvPr>
            <p:ph type="pic" sz="quarter" idx="16" hasCustomPrompt="1"/>
          </p:nvPr>
        </p:nvSpPr>
        <p:spPr>
          <a:xfrm>
            <a:off x="7304184" y="1717589"/>
            <a:ext cx="3097116" cy="3422822"/>
          </a:xfrm>
          <a:prstGeom prst="rect">
            <a:avLst/>
          </a:prstGeom>
          <a:pattFill prst="pct10">
            <a:fgClr>
              <a:schemeClr val="tx1"/>
            </a:fgClr>
            <a:bgClr>
              <a:schemeClr val="bg1"/>
            </a:bgClr>
          </a:pattFill>
        </p:spPr>
        <p:txBody>
          <a:bodyPr anchor="ctr"/>
          <a:lstStyle>
            <a:lvl1pPr algn="ctr">
              <a:defRPr sz="1600" b="0" i="0">
                <a:latin typeface="Titillium" charset="0"/>
                <a:ea typeface="Titillium" charset="0"/>
                <a:cs typeface="Titillium" charset="0"/>
              </a:defRPr>
            </a:lvl1pPr>
          </a:lstStyle>
          <a:p>
            <a:r>
              <a:rPr lang="en-US"/>
              <a:t>Insert Image</a:t>
            </a:r>
          </a:p>
        </p:txBody>
      </p:sp>
    </p:spTree>
    <p:extLst>
      <p:ext uri="{BB962C8B-B14F-4D97-AF65-F5344CB8AC3E}">
        <p14:creationId xmlns:p14="http://schemas.microsoft.com/office/powerpoint/2010/main" val="2134029401"/>
      </p:ext>
    </p:extLst>
  </p:cSld>
  <p:clrMapOvr>
    <a:masterClrMapping/>
  </p:clrMapOvr>
  <p:extLst>
    <p:ext uri="{DCECCB84-F9BA-43D5-87BE-67443E8EF086}">
      <p15:sldGuideLst xmlns:p15="http://schemas.microsoft.com/office/powerpoint/2012/main">
        <p15:guide id="1" orient="horz" pos="2160">
          <p15:clr>
            <a:srgbClr val="FBAE40"/>
          </p15:clr>
        </p15:guide>
        <p15:guide id="2" pos="432">
          <p15:clr>
            <a:srgbClr val="FBAE40"/>
          </p15:clr>
        </p15:guide>
        <p15:guide id="3" pos="7248">
          <p15:clr>
            <a:srgbClr val="FBAE40"/>
          </p15:clr>
        </p15:guide>
        <p15:guide id="4" orient="horz" pos="432">
          <p15:clr>
            <a:srgbClr val="FBAE40"/>
          </p15:clr>
        </p15:guide>
        <p15:guide id="5" orient="horz" pos="3888">
          <p15:clr>
            <a:srgbClr val="FBAE40"/>
          </p15:clr>
        </p15:guide>
        <p15:guide id="6" pos="3840">
          <p15:clr>
            <a:srgbClr val="FBAE40"/>
          </p15:clr>
        </p15:guide>
        <p15:guide id="7" pos="1128">
          <p15:clr>
            <a:srgbClr val="FBAE40"/>
          </p15:clr>
        </p15:guide>
        <p15:guide id="8" pos="6552">
          <p15:clr>
            <a:srgbClr val="FBAE40"/>
          </p15:clr>
        </p15:guide>
        <p15:guide id="9" orient="horz" pos="1944">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userDrawn="1">
  <p:cSld name="Title Slide">
    <p:spTree>
      <p:nvGrpSpPr>
        <p:cNvPr id="1" name=""/>
        <p:cNvGrpSpPr/>
        <p:nvPr/>
      </p:nvGrpSpPr>
      <p:grpSpPr>
        <a:xfrm>
          <a:off x="0" y="0"/>
          <a:ext cx="0" cy="0"/>
          <a:chOff x="0" y="0"/>
          <a:chExt cx="0" cy="0"/>
        </a:xfrm>
      </p:grpSpPr>
      <p:sp>
        <p:nvSpPr>
          <p:cNvPr id="65" name="Title 64"/>
          <p:cNvSpPr>
            <a:spLocks noGrp="1"/>
          </p:cNvSpPr>
          <p:nvPr>
            <p:ph type="title"/>
          </p:nvPr>
        </p:nvSpPr>
        <p:spPr>
          <a:xfrm>
            <a:off x="1790700" y="1042859"/>
            <a:ext cx="8610600" cy="495486"/>
          </a:xfrm>
          <a:prstGeom prst="rect">
            <a:avLst/>
          </a:prstGeom>
        </p:spPr>
        <p:txBody>
          <a:bodyPr/>
          <a:lstStyle>
            <a:lvl1pPr algn="ctr">
              <a:defRPr sz="3200" b="0" i="0">
                <a:latin typeface="Titillium" charset="0"/>
                <a:ea typeface="Titillium" charset="0"/>
                <a:cs typeface="Titillium" charset="0"/>
              </a:defRPr>
            </a:lvl1pPr>
          </a:lstStyle>
          <a:p>
            <a:r>
              <a:rPr lang="en-US"/>
              <a:t>Click to edit Master title style</a:t>
            </a:r>
          </a:p>
        </p:txBody>
      </p:sp>
    </p:spTree>
    <p:extLst>
      <p:ext uri="{BB962C8B-B14F-4D97-AF65-F5344CB8AC3E}">
        <p14:creationId xmlns:p14="http://schemas.microsoft.com/office/powerpoint/2010/main" val="963765212"/>
      </p:ext>
    </p:extLst>
  </p:cSld>
  <p:clrMapOvr>
    <a:masterClrMapping/>
  </p:clrMapOvr>
  <p:extLst>
    <p:ext uri="{DCECCB84-F9BA-43D5-87BE-67443E8EF086}">
      <p15:sldGuideLst xmlns:p15="http://schemas.microsoft.com/office/powerpoint/2012/main">
        <p15:guide id="1" orient="horz" pos="2160">
          <p15:clr>
            <a:srgbClr val="FBAE40"/>
          </p15:clr>
        </p15:guide>
        <p15:guide id="2" pos="432">
          <p15:clr>
            <a:srgbClr val="FBAE40"/>
          </p15:clr>
        </p15:guide>
        <p15:guide id="3" pos="7248">
          <p15:clr>
            <a:srgbClr val="FBAE40"/>
          </p15:clr>
        </p15:guide>
        <p15:guide id="4" orient="horz" pos="432">
          <p15:clr>
            <a:srgbClr val="FBAE40"/>
          </p15:clr>
        </p15:guide>
        <p15:guide id="5" orient="horz" pos="3888">
          <p15:clr>
            <a:srgbClr val="FBAE40"/>
          </p15:clr>
        </p15:guide>
        <p15:guide id="6" pos="3840">
          <p15:clr>
            <a:srgbClr val="FBAE40"/>
          </p15:clr>
        </p15:guide>
        <p15:guide id="7" pos="1128">
          <p15:clr>
            <a:srgbClr val="FBAE40"/>
          </p15:clr>
        </p15:guide>
        <p15:guide id="8" pos="6552">
          <p15:clr>
            <a:srgbClr val="FBAE40"/>
          </p15:clr>
        </p15:guide>
        <p15:guide id="9" orient="horz" pos="1944">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1_Title Slide">
    <p:spTree>
      <p:nvGrpSpPr>
        <p:cNvPr id="1" name=""/>
        <p:cNvGrpSpPr/>
        <p:nvPr/>
      </p:nvGrpSpPr>
      <p:grpSpPr>
        <a:xfrm>
          <a:off x="0" y="0"/>
          <a:ext cx="0" cy="0"/>
          <a:chOff x="0" y="0"/>
          <a:chExt cx="0" cy="0"/>
        </a:xfrm>
      </p:grpSpPr>
      <p:sp>
        <p:nvSpPr>
          <p:cNvPr id="3" name="Title 64"/>
          <p:cNvSpPr>
            <a:spLocks noGrp="1"/>
          </p:cNvSpPr>
          <p:nvPr>
            <p:ph type="title"/>
          </p:nvPr>
        </p:nvSpPr>
        <p:spPr>
          <a:xfrm>
            <a:off x="1790700" y="1042859"/>
            <a:ext cx="8610600" cy="495486"/>
          </a:xfrm>
          <a:prstGeom prst="rect">
            <a:avLst/>
          </a:prstGeom>
        </p:spPr>
        <p:txBody>
          <a:bodyPr/>
          <a:lstStyle>
            <a:lvl1pPr algn="ctr">
              <a:defRPr sz="3200" b="0" i="0">
                <a:latin typeface="Titillium" charset="0"/>
                <a:ea typeface="Titillium" charset="0"/>
                <a:cs typeface="Titillium" charset="0"/>
              </a:defRPr>
            </a:lvl1pPr>
          </a:lstStyle>
          <a:p>
            <a:r>
              <a:rPr lang="en-US"/>
              <a:t>Click to edit Master title style</a:t>
            </a:r>
          </a:p>
        </p:txBody>
      </p:sp>
      <p:sp>
        <p:nvSpPr>
          <p:cNvPr id="9" name="Picture Placeholder 8"/>
          <p:cNvSpPr>
            <a:spLocks noGrp="1"/>
          </p:cNvSpPr>
          <p:nvPr>
            <p:ph type="pic" sz="quarter" idx="15" hasCustomPrompt="1"/>
          </p:nvPr>
        </p:nvSpPr>
        <p:spPr>
          <a:xfrm>
            <a:off x="1864842" y="2469774"/>
            <a:ext cx="1697411" cy="1653474"/>
          </a:xfrm>
          <a:custGeom>
            <a:avLst/>
            <a:gdLst>
              <a:gd name="connsiteX0" fmla="*/ 1248912 w 2526994"/>
              <a:gd name="connsiteY0" fmla="*/ 234404 h 2461584"/>
              <a:gd name="connsiteX1" fmla="*/ 1222583 w 2526994"/>
              <a:gd name="connsiteY1" fmla="*/ 237356 h 2461584"/>
              <a:gd name="connsiteX2" fmla="*/ 1069058 w 2526994"/>
              <a:gd name="connsiteY2" fmla="*/ 278596 h 2461584"/>
              <a:gd name="connsiteX3" fmla="*/ 904547 w 2526994"/>
              <a:gd name="connsiteY3" fmla="*/ 381925 h 2461584"/>
              <a:gd name="connsiteX4" fmla="*/ 733502 w 2526994"/>
              <a:gd name="connsiteY4" fmla="*/ 554079 h 2461584"/>
              <a:gd name="connsiteX5" fmla="*/ 528171 w 2526994"/>
              <a:gd name="connsiteY5" fmla="*/ 848013 h 2461584"/>
              <a:gd name="connsiteX6" fmla="*/ 356652 w 2526994"/>
              <a:gd name="connsiteY6" fmla="*/ 1176544 h 2461584"/>
              <a:gd name="connsiteX7" fmla="*/ 272549 w 2526994"/>
              <a:gd name="connsiteY7" fmla="*/ 1416785 h 2461584"/>
              <a:gd name="connsiteX8" fmla="*/ 243189 w 2526994"/>
              <a:gd name="connsiteY8" fmla="*/ 1601301 h 2461584"/>
              <a:gd name="connsiteX9" fmla="*/ 240632 w 2526994"/>
              <a:gd name="connsiteY9" fmla="*/ 1617354 h 2461584"/>
              <a:gd name="connsiteX10" fmla="*/ 240632 w 2526994"/>
              <a:gd name="connsiteY10" fmla="*/ 1656840 h 2461584"/>
              <a:gd name="connsiteX11" fmla="*/ 243852 w 2526994"/>
              <a:gd name="connsiteY11" fmla="*/ 1681381 h 2461584"/>
              <a:gd name="connsiteX12" fmla="*/ 263836 w 2526994"/>
              <a:gd name="connsiteY12" fmla="*/ 1795228 h 2461584"/>
              <a:gd name="connsiteX13" fmla="*/ 424748 w 2526994"/>
              <a:gd name="connsiteY13" fmla="*/ 2029840 h 2461584"/>
              <a:gd name="connsiteX14" fmla="*/ 603276 w 2526994"/>
              <a:gd name="connsiteY14" fmla="*/ 2129387 h 2461584"/>
              <a:gd name="connsiteX15" fmla="*/ 816088 w 2526994"/>
              <a:gd name="connsiteY15" fmla="*/ 2189354 h 2461584"/>
              <a:gd name="connsiteX16" fmla="*/ 1047464 w 2526994"/>
              <a:gd name="connsiteY16" fmla="*/ 2218877 h 2461584"/>
              <a:gd name="connsiteX17" fmla="*/ 1239536 w 2526994"/>
              <a:gd name="connsiteY17" fmla="*/ 2226258 h 2461584"/>
              <a:gd name="connsiteX18" fmla="*/ 1250617 w 2526994"/>
              <a:gd name="connsiteY18" fmla="*/ 2227180 h 2461584"/>
              <a:gd name="connsiteX19" fmla="*/ 1276378 w 2526994"/>
              <a:gd name="connsiteY19" fmla="*/ 2227180 h 2461584"/>
              <a:gd name="connsiteX20" fmla="*/ 1284049 w 2526994"/>
              <a:gd name="connsiteY20" fmla="*/ 2226258 h 2461584"/>
              <a:gd name="connsiteX21" fmla="*/ 1435016 w 2526994"/>
              <a:gd name="connsiteY21" fmla="*/ 2221645 h 2461584"/>
              <a:gd name="connsiteX22" fmla="*/ 1587120 w 2526994"/>
              <a:gd name="connsiteY22" fmla="*/ 2208544 h 2461584"/>
              <a:gd name="connsiteX23" fmla="*/ 1775403 w 2526994"/>
              <a:gd name="connsiteY23" fmla="*/ 2175608 h 2461584"/>
              <a:gd name="connsiteX24" fmla="*/ 1994846 w 2526994"/>
              <a:gd name="connsiteY24" fmla="*/ 2098111 h 2461584"/>
              <a:gd name="connsiteX25" fmla="*/ 2151590 w 2526994"/>
              <a:gd name="connsiteY25" fmla="*/ 1986848 h 2461584"/>
              <a:gd name="connsiteX26" fmla="*/ 2274145 w 2526994"/>
              <a:gd name="connsiteY26" fmla="*/ 1757863 h 2461584"/>
              <a:gd name="connsiteX27" fmla="*/ 2284847 w 2526994"/>
              <a:gd name="connsiteY27" fmla="*/ 1667727 h 2461584"/>
              <a:gd name="connsiteX28" fmla="*/ 2286362 w 2526994"/>
              <a:gd name="connsiteY28" fmla="*/ 1655087 h 2461584"/>
              <a:gd name="connsiteX29" fmla="*/ 2286362 w 2526994"/>
              <a:gd name="connsiteY29" fmla="*/ 1617354 h 2461584"/>
              <a:gd name="connsiteX30" fmla="*/ 2284942 w 2526994"/>
              <a:gd name="connsiteY30" fmla="*/ 1607298 h 2461584"/>
              <a:gd name="connsiteX31" fmla="*/ 2254540 w 2526994"/>
              <a:gd name="connsiteY31" fmla="*/ 1410142 h 2461584"/>
              <a:gd name="connsiteX32" fmla="*/ 2146949 w 2526994"/>
              <a:gd name="connsiteY32" fmla="*/ 1120175 h 2461584"/>
              <a:gd name="connsiteX33" fmla="*/ 1851171 w 2526994"/>
              <a:gd name="connsiteY33" fmla="*/ 624195 h 2461584"/>
              <a:gd name="connsiteX34" fmla="*/ 1685997 w 2526994"/>
              <a:gd name="connsiteY34" fmla="*/ 435988 h 2461584"/>
              <a:gd name="connsiteX35" fmla="*/ 1501313 w 2526994"/>
              <a:gd name="connsiteY35" fmla="*/ 298616 h 2461584"/>
              <a:gd name="connsiteX36" fmla="*/ 1332541 w 2526994"/>
              <a:gd name="connsiteY36" fmla="*/ 240678 h 2461584"/>
              <a:gd name="connsiteX37" fmla="*/ 1287364 w 2526994"/>
              <a:gd name="connsiteY37" fmla="*/ 235788 h 2461584"/>
              <a:gd name="connsiteX38" fmla="*/ 1279787 w 2526994"/>
              <a:gd name="connsiteY38" fmla="*/ 234404 h 2461584"/>
              <a:gd name="connsiteX39" fmla="*/ 1248912 w 2526994"/>
              <a:gd name="connsiteY39" fmla="*/ 234404 h 2461584"/>
              <a:gd name="connsiteX40" fmla="*/ 1245481 w 2526994"/>
              <a:gd name="connsiteY40" fmla="*/ 0 h 2461584"/>
              <a:gd name="connsiteX41" fmla="*/ 1283620 w 2526994"/>
              <a:gd name="connsiteY41" fmla="*/ 0 h 2461584"/>
              <a:gd name="connsiteX42" fmla="*/ 1292979 w 2526994"/>
              <a:gd name="connsiteY42" fmla="*/ 1710 h 2461584"/>
              <a:gd name="connsiteX43" fmla="*/ 1348783 w 2526994"/>
              <a:gd name="connsiteY43" fmla="*/ 7750 h 2461584"/>
              <a:gd name="connsiteX44" fmla="*/ 1557260 w 2526994"/>
              <a:gd name="connsiteY44" fmla="*/ 79318 h 2461584"/>
              <a:gd name="connsiteX45" fmla="*/ 1785392 w 2526994"/>
              <a:gd name="connsiteY45" fmla="*/ 249008 h 2461584"/>
              <a:gd name="connsiteX46" fmla="*/ 1989423 w 2526994"/>
              <a:gd name="connsiteY46" fmla="*/ 481491 h 2461584"/>
              <a:gd name="connsiteX47" fmla="*/ 2354784 w 2526994"/>
              <a:gd name="connsiteY47" fmla="*/ 1094151 h 2461584"/>
              <a:gd name="connsiteX48" fmla="*/ 2487685 w 2526994"/>
              <a:gd name="connsiteY48" fmla="*/ 1452335 h 2461584"/>
              <a:gd name="connsiteX49" fmla="*/ 2525239 w 2526994"/>
              <a:gd name="connsiteY49" fmla="*/ 1695872 h 2461584"/>
              <a:gd name="connsiteX50" fmla="*/ 2526994 w 2526994"/>
              <a:gd name="connsiteY50" fmla="*/ 1708294 h 2461584"/>
              <a:gd name="connsiteX51" fmla="*/ 2526994 w 2526994"/>
              <a:gd name="connsiteY51" fmla="*/ 1754904 h 2461584"/>
              <a:gd name="connsiteX52" fmla="*/ 2525122 w 2526994"/>
              <a:gd name="connsiteY52" fmla="*/ 1770517 h 2461584"/>
              <a:gd name="connsiteX53" fmla="*/ 2511902 w 2526994"/>
              <a:gd name="connsiteY53" fmla="*/ 1881858 h 2461584"/>
              <a:gd name="connsiteX54" fmla="*/ 2360517 w 2526994"/>
              <a:gd name="connsiteY54" fmla="*/ 2164713 h 2461584"/>
              <a:gd name="connsiteX55" fmla="*/ 2166897 w 2526994"/>
              <a:gd name="connsiteY55" fmla="*/ 2302151 h 2461584"/>
              <a:gd name="connsiteX56" fmla="*/ 1895831 w 2526994"/>
              <a:gd name="connsiteY56" fmla="*/ 2397879 h 2461584"/>
              <a:gd name="connsiteX57" fmla="*/ 1663254 w 2526994"/>
              <a:gd name="connsiteY57" fmla="*/ 2438564 h 2461584"/>
              <a:gd name="connsiteX58" fmla="*/ 1475367 w 2526994"/>
              <a:gd name="connsiteY58" fmla="*/ 2454746 h 2461584"/>
              <a:gd name="connsiteX59" fmla="*/ 1288884 w 2526994"/>
              <a:gd name="connsiteY59" fmla="*/ 2460445 h 2461584"/>
              <a:gd name="connsiteX60" fmla="*/ 1279408 w 2526994"/>
              <a:gd name="connsiteY60" fmla="*/ 2461584 h 2461584"/>
              <a:gd name="connsiteX61" fmla="*/ 1247586 w 2526994"/>
              <a:gd name="connsiteY61" fmla="*/ 2461584 h 2461584"/>
              <a:gd name="connsiteX62" fmla="*/ 1233899 w 2526994"/>
              <a:gd name="connsiteY62" fmla="*/ 2460445 h 2461584"/>
              <a:gd name="connsiteX63" fmla="*/ 996642 w 2526994"/>
              <a:gd name="connsiteY63" fmla="*/ 2451328 h 2461584"/>
              <a:gd name="connsiteX64" fmla="*/ 710834 w 2526994"/>
              <a:gd name="connsiteY64" fmla="*/ 2414860 h 2461584"/>
              <a:gd name="connsiteX65" fmla="*/ 447957 w 2526994"/>
              <a:gd name="connsiteY65" fmla="*/ 2340784 h 2461584"/>
              <a:gd name="connsiteX66" fmla="*/ 227430 w 2526994"/>
              <a:gd name="connsiteY66" fmla="*/ 2217819 h 2461584"/>
              <a:gd name="connsiteX67" fmla="*/ 28663 w 2526994"/>
              <a:gd name="connsiteY67" fmla="*/ 1928013 h 2461584"/>
              <a:gd name="connsiteX68" fmla="*/ 3978 w 2526994"/>
              <a:gd name="connsiteY68" fmla="*/ 1787384 h 2461584"/>
              <a:gd name="connsiteX69" fmla="*/ 0 w 2526994"/>
              <a:gd name="connsiteY69" fmla="*/ 1757070 h 2461584"/>
              <a:gd name="connsiteX70" fmla="*/ 0 w 2526994"/>
              <a:gd name="connsiteY70" fmla="*/ 1708294 h 2461584"/>
              <a:gd name="connsiteX71" fmla="*/ 3159 w 2526994"/>
              <a:gd name="connsiteY71" fmla="*/ 1688464 h 2461584"/>
              <a:gd name="connsiteX72" fmla="*/ 39426 w 2526994"/>
              <a:gd name="connsiteY72" fmla="*/ 1460540 h 2461584"/>
              <a:gd name="connsiteX73" fmla="*/ 143313 w 2526994"/>
              <a:gd name="connsiteY73" fmla="*/ 1163782 h 2461584"/>
              <a:gd name="connsiteX74" fmla="*/ 355183 w 2526994"/>
              <a:gd name="connsiteY74" fmla="*/ 757963 h 2461584"/>
              <a:gd name="connsiteX75" fmla="*/ 608819 w 2526994"/>
              <a:gd name="connsiteY75" fmla="*/ 394879 h 2461584"/>
              <a:gd name="connsiteX76" fmla="*/ 820103 w 2526994"/>
              <a:gd name="connsiteY76" fmla="*/ 182226 h 2461584"/>
              <a:gd name="connsiteX77" fmla="*/ 1023316 w 2526994"/>
              <a:gd name="connsiteY77" fmla="*/ 54588 h 2461584"/>
              <a:gd name="connsiteX78" fmla="*/ 1212957 w 2526994"/>
              <a:gd name="connsiteY78" fmla="*/ 3647 h 2461584"/>
              <a:gd name="connsiteX79" fmla="*/ 1245481 w 2526994"/>
              <a:gd name="connsiteY79" fmla="*/ 0 h 2461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2526994" h="2461584">
                <a:moveTo>
                  <a:pt x="1248912" y="234404"/>
                </a:moveTo>
                <a:cubicBezTo>
                  <a:pt x="1240104" y="235419"/>
                  <a:pt x="1231391" y="236526"/>
                  <a:pt x="1222583" y="237356"/>
                </a:cubicBezTo>
                <a:cubicBezTo>
                  <a:pt x="1169072" y="242431"/>
                  <a:pt x="1118118" y="256915"/>
                  <a:pt x="1069058" y="278596"/>
                </a:cubicBezTo>
                <a:cubicBezTo>
                  <a:pt x="1009296" y="305074"/>
                  <a:pt x="955122" y="340686"/>
                  <a:pt x="904547" y="381925"/>
                </a:cubicBezTo>
                <a:cubicBezTo>
                  <a:pt x="841471" y="433220"/>
                  <a:pt x="785497" y="491712"/>
                  <a:pt x="733502" y="554079"/>
                </a:cubicBezTo>
                <a:cubicBezTo>
                  <a:pt x="656787" y="646245"/>
                  <a:pt x="589922" y="745330"/>
                  <a:pt x="528171" y="848013"/>
                </a:cubicBezTo>
                <a:cubicBezTo>
                  <a:pt x="464431" y="954110"/>
                  <a:pt x="405995" y="1062975"/>
                  <a:pt x="356652" y="1176544"/>
                </a:cubicBezTo>
                <a:cubicBezTo>
                  <a:pt x="322651" y="1254503"/>
                  <a:pt x="293575" y="1334306"/>
                  <a:pt x="272549" y="1416785"/>
                </a:cubicBezTo>
                <a:cubicBezTo>
                  <a:pt x="257112" y="1477398"/>
                  <a:pt x="246504" y="1538842"/>
                  <a:pt x="243189" y="1601301"/>
                </a:cubicBezTo>
                <a:cubicBezTo>
                  <a:pt x="242905" y="1606744"/>
                  <a:pt x="241485" y="1612003"/>
                  <a:pt x="240632" y="1617354"/>
                </a:cubicBezTo>
                <a:cubicBezTo>
                  <a:pt x="240632" y="1630454"/>
                  <a:pt x="240632" y="1643647"/>
                  <a:pt x="240632" y="1656840"/>
                </a:cubicBezTo>
                <a:cubicBezTo>
                  <a:pt x="241769" y="1665051"/>
                  <a:pt x="243284" y="1673170"/>
                  <a:pt x="243852" y="1681381"/>
                </a:cubicBezTo>
                <a:cubicBezTo>
                  <a:pt x="246504" y="1720037"/>
                  <a:pt x="252944" y="1758048"/>
                  <a:pt x="263836" y="1795228"/>
                </a:cubicBezTo>
                <a:cubicBezTo>
                  <a:pt x="291870" y="1891084"/>
                  <a:pt x="346802" y="1968396"/>
                  <a:pt x="424748" y="2029840"/>
                </a:cubicBezTo>
                <a:cubicBezTo>
                  <a:pt x="479017" y="2072556"/>
                  <a:pt x="539347" y="2104200"/>
                  <a:pt x="603276" y="2129387"/>
                </a:cubicBezTo>
                <a:cubicBezTo>
                  <a:pt x="672224" y="2156510"/>
                  <a:pt x="743446" y="2175331"/>
                  <a:pt x="816088" y="2189354"/>
                </a:cubicBezTo>
                <a:cubicBezTo>
                  <a:pt x="892519" y="2204023"/>
                  <a:pt x="969802" y="2213157"/>
                  <a:pt x="1047464" y="2218877"/>
                </a:cubicBezTo>
                <a:cubicBezTo>
                  <a:pt x="1111393" y="2223490"/>
                  <a:pt x="1175512" y="2225612"/>
                  <a:pt x="1239536" y="2226258"/>
                </a:cubicBezTo>
                <a:cubicBezTo>
                  <a:pt x="1243229" y="2226350"/>
                  <a:pt x="1246923" y="2226903"/>
                  <a:pt x="1250617" y="2227180"/>
                </a:cubicBezTo>
                <a:cubicBezTo>
                  <a:pt x="1259235" y="2227180"/>
                  <a:pt x="1267759" y="2227180"/>
                  <a:pt x="1276378" y="2227180"/>
                </a:cubicBezTo>
                <a:cubicBezTo>
                  <a:pt x="1278935" y="2226903"/>
                  <a:pt x="1281492" y="2226350"/>
                  <a:pt x="1284049" y="2226258"/>
                </a:cubicBezTo>
                <a:cubicBezTo>
                  <a:pt x="1334340" y="2224781"/>
                  <a:pt x="1384631" y="2223951"/>
                  <a:pt x="1435016" y="2221645"/>
                </a:cubicBezTo>
                <a:cubicBezTo>
                  <a:pt x="1485781" y="2219431"/>
                  <a:pt x="1536545" y="2214725"/>
                  <a:pt x="1587120" y="2208544"/>
                </a:cubicBezTo>
                <a:cubicBezTo>
                  <a:pt x="1650481" y="2200887"/>
                  <a:pt x="1713274" y="2190369"/>
                  <a:pt x="1775403" y="2175608"/>
                </a:cubicBezTo>
                <a:cubicBezTo>
                  <a:pt x="1851266" y="2157433"/>
                  <a:pt x="1924950" y="2133261"/>
                  <a:pt x="1994846" y="2098111"/>
                </a:cubicBezTo>
                <a:cubicBezTo>
                  <a:pt x="2052713" y="2068957"/>
                  <a:pt x="2105845" y="2033069"/>
                  <a:pt x="2151590" y="1986848"/>
                </a:cubicBezTo>
                <a:cubicBezTo>
                  <a:pt x="2215046" y="1922636"/>
                  <a:pt x="2255487" y="1846062"/>
                  <a:pt x="2274145" y="1757863"/>
                </a:cubicBezTo>
                <a:cubicBezTo>
                  <a:pt x="2280490" y="1728156"/>
                  <a:pt x="2284752" y="1698172"/>
                  <a:pt x="2284847" y="1667727"/>
                </a:cubicBezTo>
                <a:cubicBezTo>
                  <a:pt x="2284847" y="1663483"/>
                  <a:pt x="2285794" y="1659331"/>
                  <a:pt x="2286362" y="1655087"/>
                </a:cubicBezTo>
                <a:cubicBezTo>
                  <a:pt x="2286362" y="1642540"/>
                  <a:pt x="2286362" y="1629901"/>
                  <a:pt x="2286362" y="1617354"/>
                </a:cubicBezTo>
                <a:cubicBezTo>
                  <a:pt x="2285889" y="1614033"/>
                  <a:pt x="2285036" y="1610711"/>
                  <a:pt x="2284942" y="1607298"/>
                </a:cubicBezTo>
                <a:cubicBezTo>
                  <a:pt x="2283805" y="1540226"/>
                  <a:pt x="2271303" y="1474815"/>
                  <a:pt x="2254540" y="1410142"/>
                </a:cubicBezTo>
                <a:cubicBezTo>
                  <a:pt x="2228684" y="1309857"/>
                  <a:pt x="2191274" y="1213724"/>
                  <a:pt x="2146949" y="1120175"/>
                </a:cubicBezTo>
                <a:cubicBezTo>
                  <a:pt x="2064173" y="945438"/>
                  <a:pt x="1966906" y="779281"/>
                  <a:pt x="1851171" y="624195"/>
                </a:cubicBezTo>
                <a:cubicBezTo>
                  <a:pt x="1801164" y="557123"/>
                  <a:pt x="1746706" y="493742"/>
                  <a:pt x="1685997" y="435988"/>
                </a:cubicBezTo>
                <a:cubicBezTo>
                  <a:pt x="1630024" y="382663"/>
                  <a:pt x="1569599" y="335242"/>
                  <a:pt x="1501313" y="298616"/>
                </a:cubicBezTo>
                <a:cubicBezTo>
                  <a:pt x="1448181" y="270108"/>
                  <a:pt x="1392302" y="249627"/>
                  <a:pt x="1332541" y="240678"/>
                </a:cubicBezTo>
                <a:cubicBezTo>
                  <a:pt x="1317576" y="238371"/>
                  <a:pt x="1302423" y="237449"/>
                  <a:pt x="1287364" y="235788"/>
                </a:cubicBezTo>
                <a:cubicBezTo>
                  <a:pt x="1284807" y="235603"/>
                  <a:pt x="1282344" y="234865"/>
                  <a:pt x="1279787" y="234404"/>
                </a:cubicBezTo>
                <a:cubicBezTo>
                  <a:pt x="1269464" y="234404"/>
                  <a:pt x="1259235" y="234404"/>
                  <a:pt x="1248912" y="234404"/>
                </a:cubicBezTo>
                <a:close/>
                <a:moveTo>
                  <a:pt x="1245481" y="0"/>
                </a:moveTo>
                <a:cubicBezTo>
                  <a:pt x="1258233" y="0"/>
                  <a:pt x="1270868" y="0"/>
                  <a:pt x="1283620" y="0"/>
                </a:cubicBezTo>
                <a:cubicBezTo>
                  <a:pt x="1286778" y="570"/>
                  <a:pt x="1289820" y="1482"/>
                  <a:pt x="1292979" y="1710"/>
                </a:cubicBezTo>
                <a:cubicBezTo>
                  <a:pt x="1311580" y="3761"/>
                  <a:pt x="1330299" y="4901"/>
                  <a:pt x="1348783" y="7750"/>
                </a:cubicBezTo>
                <a:cubicBezTo>
                  <a:pt x="1422604" y="18804"/>
                  <a:pt x="1491629" y="44104"/>
                  <a:pt x="1557260" y="79318"/>
                </a:cubicBezTo>
                <a:cubicBezTo>
                  <a:pt x="1641610" y="124561"/>
                  <a:pt x="1716250" y="183137"/>
                  <a:pt x="1785392" y="249008"/>
                </a:cubicBezTo>
                <a:cubicBezTo>
                  <a:pt x="1860383" y="320348"/>
                  <a:pt x="1927652" y="398640"/>
                  <a:pt x="1989423" y="481491"/>
                </a:cubicBezTo>
                <a:cubicBezTo>
                  <a:pt x="2132385" y="673061"/>
                  <a:pt x="2252534" y="878307"/>
                  <a:pt x="2354784" y="1094151"/>
                </a:cubicBezTo>
                <a:cubicBezTo>
                  <a:pt x="2409536" y="1209709"/>
                  <a:pt x="2455747" y="1328458"/>
                  <a:pt x="2487685" y="1452335"/>
                </a:cubicBezTo>
                <a:cubicBezTo>
                  <a:pt x="2508393" y="1532222"/>
                  <a:pt x="2523835" y="1613021"/>
                  <a:pt x="2525239" y="1695872"/>
                </a:cubicBezTo>
                <a:cubicBezTo>
                  <a:pt x="2525356" y="1700089"/>
                  <a:pt x="2526409" y="1704191"/>
                  <a:pt x="2526994" y="1708294"/>
                </a:cubicBezTo>
                <a:cubicBezTo>
                  <a:pt x="2526994" y="1723793"/>
                  <a:pt x="2526994" y="1739406"/>
                  <a:pt x="2526994" y="1754904"/>
                </a:cubicBezTo>
                <a:cubicBezTo>
                  <a:pt x="2526292" y="1760147"/>
                  <a:pt x="2525122" y="1765275"/>
                  <a:pt x="2525122" y="1770517"/>
                </a:cubicBezTo>
                <a:cubicBezTo>
                  <a:pt x="2525005" y="1808125"/>
                  <a:pt x="2519741" y="1845163"/>
                  <a:pt x="2511902" y="1881858"/>
                </a:cubicBezTo>
                <a:cubicBezTo>
                  <a:pt x="2488855" y="1990806"/>
                  <a:pt x="2438900" y="2085395"/>
                  <a:pt x="2360517" y="2164713"/>
                </a:cubicBezTo>
                <a:cubicBezTo>
                  <a:pt x="2304010" y="2221808"/>
                  <a:pt x="2238379" y="2266139"/>
                  <a:pt x="2166897" y="2302151"/>
                </a:cubicBezTo>
                <a:cubicBezTo>
                  <a:pt x="2080559" y="2345571"/>
                  <a:pt x="1989540" y="2375429"/>
                  <a:pt x="1895831" y="2397879"/>
                </a:cubicBezTo>
                <a:cubicBezTo>
                  <a:pt x="1819085" y="2416113"/>
                  <a:pt x="1741520" y="2429105"/>
                  <a:pt x="1663254" y="2438564"/>
                </a:cubicBezTo>
                <a:cubicBezTo>
                  <a:pt x="1600781" y="2446199"/>
                  <a:pt x="1538074" y="2452011"/>
                  <a:pt x="1475367" y="2454746"/>
                </a:cubicBezTo>
                <a:cubicBezTo>
                  <a:pt x="1413128" y="2457595"/>
                  <a:pt x="1351006" y="2458621"/>
                  <a:pt x="1288884" y="2460445"/>
                </a:cubicBezTo>
                <a:cubicBezTo>
                  <a:pt x="1285725" y="2460558"/>
                  <a:pt x="1282567" y="2461242"/>
                  <a:pt x="1279408" y="2461584"/>
                </a:cubicBezTo>
                <a:cubicBezTo>
                  <a:pt x="1268762" y="2461584"/>
                  <a:pt x="1258233" y="2461584"/>
                  <a:pt x="1247586" y="2461584"/>
                </a:cubicBezTo>
                <a:cubicBezTo>
                  <a:pt x="1243024" y="2461242"/>
                  <a:pt x="1238461" y="2460558"/>
                  <a:pt x="1233899" y="2460445"/>
                </a:cubicBezTo>
                <a:cubicBezTo>
                  <a:pt x="1154813" y="2459647"/>
                  <a:pt x="1075611" y="2457026"/>
                  <a:pt x="996642" y="2451328"/>
                </a:cubicBezTo>
                <a:cubicBezTo>
                  <a:pt x="900710" y="2444262"/>
                  <a:pt x="805246" y="2432980"/>
                  <a:pt x="710834" y="2414860"/>
                </a:cubicBezTo>
                <a:cubicBezTo>
                  <a:pt x="621103" y="2397537"/>
                  <a:pt x="533126" y="2374289"/>
                  <a:pt x="447957" y="2340784"/>
                </a:cubicBezTo>
                <a:cubicBezTo>
                  <a:pt x="368988" y="2309672"/>
                  <a:pt x="294465" y="2270583"/>
                  <a:pt x="227430" y="2217819"/>
                </a:cubicBezTo>
                <a:cubicBezTo>
                  <a:pt x="131146" y="2141920"/>
                  <a:pt x="63292" y="2046420"/>
                  <a:pt x="28663" y="1928013"/>
                </a:cubicBezTo>
                <a:cubicBezTo>
                  <a:pt x="15209" y="1882086"/>
                  <a:pt x="7254" y="1835134"/>
                  <a:pt x="3978" y="1787384"/>
                </a:cubicBezTo>
                <a:cubicBezTo>
                  <a:pt x="3276" y="1777241"/>
                  <a:pt x="1404" y="1767212"/>
                  <a:pt x="0" y="1757070"/>
                </a:cubicBezTo>
                <a:cubicBezTo>
                  <a:pt x="0" y="1740773"/>
                  <a:pt x="0" y="1724477"/>
                  <a:pt x="0" y="1708294"/>
                </a:cubicBezTo>
                <a:cubicBezTo>
                  <a:pt x="1053" y="1701684"/>
                  <a:pt x="2808" y="1695188"/>
                  <a:pt x="3159" y="1688464"/>
                </a:cubicBezTo>
                <a:cubicBezTo>
                  <a:pt x="7254" y="1611312"/>
                  <a:pt x="20356" y="1535413"/>
                  <a:pt x="39426" y="1460540"/>
                </a:cubicBezTo>
                <a:cubicBezTo>
                  <a:pt x="65398" y="1358658"/>
                  <a:pt x="101314" y="1260080"/>
                  <a:pt x="143313" y="1163782"/>
                </a:cubicBezTo>
                <a:cubicBezTo>
                  <a:pt x="204265" y="1023495"/>
                  <a:pt x="276449" y="889019"/>
                  <a:pt x="355183" y="757963"/>
                </a:cubicBezTo>
                <a:cubicBezTo>
                  <a:pt x="431461" y="631123"/>
                  <a:pt x="514056" y="508728"/>
                  <a:pt x="608819" y="394879"/>
                </a:cubicBezTo>
                <a:cubicBezTo>
                  <a:pt x="673046" y="317841"/>
                  <a:pt x="742188" y="245589"/>
                  <a:pt x="820103" y="182226"/>
                </a:cubicBezTo>
                <a:cubicBezTo>
                  <a:pt x="882576" y="131285"/>
                  <a:pt x="949495" y="87295"/>
                  <a:pt x="1023316" y="54588"/>
                </a:cubicBezTo>
                <a:cubicBezTo>
                  <a:pt x="1083917" y="27807"/>
                  <a:pt x="1146858" y="9915"/>
                  <a:pt x="1212957" y="3647"/>
                </a:cubicBezTo>
                <a:cubicBezTo>
                  <a:pt x="1223837" y="2621"/>
                  <a:pt x="1234601" y="1254"/>
                  <a:pt x="1245481" y="0"/>
                </a:cubicBezTo>
                <a:close/>
              </a:path>
            </a:pathLst>
          </a:custGeom>
          <a:pattFill prst="pct10">
            <a:fgClr>
              <a:schemeClr val="tx1"/>
            </a:fgClr>
            <a:bgClr>
              <a:schemeClr val="bg1"/>
            </a:bgClr>
          </a:pattFill>
        </p:spPr>
        <p:txBody>
          <a:bodyPr wrap="square" anchor="ctr">
            <a:noAutofit/>
          </a:bodyPr>
          <a:lstStyle>
            <a:lvl1pPr algn="ctr">
              <a:defRPr sz="1600" b="0" i="0">
                <a:latin typeface="Titillium" charset="0"/>
                <a:ea typeface="Titillium" charset="0"/>
                <a:cs typeface="Titillium" charset="0"/>
              </a:defRPr>
            </a:lvl1pPr>
          </a:lstStyle>
          <a:p>
            <a:r>
              <a:rPr lang="en-US"/>
              <a:t>Insert Image</a:t>
            </a:r>
          </a:p>
        </p:txBody>
      </p:sp>
      <p:sp>
        <p:nvSpPr>
          <p:cNvPr id="10" name="Picture Placeholder 9"/>
          <p:cNvSpPr>
            <a:spLocks noGrp="1"/>
          </p:cNvSpPr>
          <p:nvPr>
            <p:ph type="pic" sz="quarter" idx="16" hasCustomPrompt="1"/>
          </p:nvPr>
        </p:nvSpPr>
        <p:spPr>
          <a:xfrm>
            <a:off x="4124960" y="2469774"/>
            <a:ext cx="1697411" cy="1653474"/>
          </a:xfrm>
          <a:custGeom>
            <a:avLst/>
            <a:gdLst>
              <a:gd name="connsiteX0" fmla="*/ 1248912 w 2526994"/>
              <a:gd name="connsiteY0" fmla="*/ 234404 h 2461584"/>
              <a:gd name="connsiteX1" fmla="*/ 1222583 w 2526994"/>
              <a:gd name="connsiteY1" fmla="*/ 237356 h 2461584"/>
              <a:gd name="connsiteX2" fmla="*/ 1069058 w 2526994"/>
              <a:gd name="connsiteY2" fmla="*/ 278596 h 2461584"/>
              <a:gd name="connsiteX3" fmla="*/ 904547 w 2526994"/>
              <a:gd name="connsiteY3" fmla="*/ 381925 h 2461584"/>
              <a:gd name="connsiteX4" fmla="*/ 733502 w 2526994"/>
              <a:gd name="connsiteY4" fmla="*/ 554079 h 2461584"/>
              <a:gd name="connsiteX5" fmla="*/ 528171 w 2526994"/>
              <a:gd name="connsiteY5" fmla="*/ 848013 h 2461584"/>
              <a:gd name="connsiteX6" fmla="*/ 356652 w 2526994"/>
              <a:gd name="connsiteY6" fmla="*/ 1176544 h 2461584"/>
              <a:gd name="connsiteX7" fmla="*/ 272549 w 2526994"/>
              <a:gd name="connsiteY7" fmla="*/ 1416785 h 2461584"/>
              <a:gd name="connsiteX8" fmla="*/ 243189 w 2526994"/>
              <a:gd name="connsiteY8" fmla="*/ 1601301 h 2461584"/>
              <a:gd name="connsiteX9" fmla="*/ 240632 w 2526994"/>
              <a:gd name="connsiteY9" fmla="*/ 1617354 h 2461584"/>
              <a:gd name="connsiteX10" fmla="*/ 240632 w 2526994"/>
              <a:gd name="connsiteY10" fmla="*/ 1656840 h 2461584"/>
              <a:gd name="connsiteX11" fmla="*/ 243852 w 2526994"/>
              <a:gd name="connsiteY11" fmla="*/ 1681381 h 2461584"/>
              <a:gd name="connsiteX12" fmla="*/ 263836 w 2526994"/>
              <a:gd name="connsiteY12" fmla="*/ 1795228 h 2461584"/>
              <a:gd name="connsiteX13" fmla="*/ 424748 w 2526994"/>
              <a:gd name="connsiteY13" fmla="*/ 2029840 h 2461584"/>
              <a:gd name="connsiteX14" fmla="*/ 603276 w 2526994"/>
              <a:gd name="connsiteY14" fmla="*/ 2129387 h 2461584"/>
              <a:gd name="connsiteX15" fmla="*/ 816088 w 2526994"/>
              <a:gd name="connsiteY15" fmla="*/ 2189354 h 2461584"/>
              <a:gd name="connsiteX16" fmla="*/ 1047464 w 2526994"/>
              <a:gd name="connsiteY16" fmla="*/ 2218877 h 2461584"/>
              <a:gd name="connsiteX17" fmla="*/ 1239536 w 2526994"/>
              <a:gd name="connsiteY17" fmla="*/ 2226258 h 2461584"/>
              <a:gd name="connsiteX18" fmla="*/ 1250617 w 2526994"/>
              <a:gd name="connsiteY18" fmla="*/ 2227180 h 2461584"/>
              <a:gd name="connsiteX19" fmla="*/ 1276378 w 2526994"/>
              <a:gd name="connsiteY19" fmla="*/ 2227180 h 2461584"/>
              <a:gd name="connsiteX20" fmla="*/ 1284049 w 2526994"/>
              <a:gd name="connsiteY20" fmla="*/ 2226258 h 2461584"/>
              <a:gd name="connsiteX21" fmla="*/ 1435016 w 2526994"/>
              <a:gd name="connsiteY21" fmla="*/ 2221645 h 2461584"/>
              <a:gd name="connsiteX22" fmla="*/ 1587120 w 2526994"/>
              <a:gd name="connsiteY22" fmla="*/ 2208544 h 2461584"/>
              <a:gd name="connsiteX23" fmla="*/ 1775403 w 2526994"/>
              <a:gd name="connsiteY23" fmla="*/ 2175608 h 2461584"/>
              <a:gd name="connsiteX24" fmla="*/ 1994846 w 2526994"/>
              <a:gd name="connsiteY24" fmla="*/ 2098111 h 2461584"/>
              <a:gd name="connsiteX25" fmla="*/ 2151590 w 2526994"/>
              <a:gd name="connsiteY25" fmla="*/ 1986848 h 2461584"/>
              <a:gd name="connsiteX26" fmla="*/ 2274145 w 2526994"/>
              <a:gd name="connsiteY26" fmla="*/ 1757863 h 2461584"/>
              <a:gd name="connsiteX27" fmla="*/ 2284847 w 2526994"/>
              <a:gd name="connsiteY27" fmla="*/ 1667727 h 2461584"/>
              <a:gd name="connsiteX28" fmla="*/ 2286362 w 2526994"/>
              <a:gd name="connsiteY28" fmla="*/ 1655087 h 2461584"/>
              <a:gd name="connsiteX29" fmla="*/ 2286362 w 2526994"/>
              <a:gd name="connsiteY29" fmla="*/ 1617354 h 2461584"/>
              <a:gd name="connsiteX30" fmla="*/ 2284942 w 2526994"/>
              <a:gd name="connsiteY30" fmla="*/ 1607298 h 2461584"/>
              <a:gd name="connsiteX31" fmla="*/ 2254540 w 2526994"/>
              <a:gd name="connsiteY31" fmla="*/ 1410142 h 2461584"/>
              <a:gd name="connsiteX32" fmla="*/ 2146949 w 2526994"/>
              <a:gd name="connsiteY32" fmla="*/ 1120175 h 2461584"/>
              <a:gd name="connsiteX33" fmla="*/ 1851171 w 2526994"/>
              <a:gd name="connsiteY33" fmla="*/ 624195 h 2461584"/>
              <a:gd name="connsiteX34" fmla="*/ 1685997 w 2526994"/>
              <a:gd name="connsiteY34" fmla="*/ 435988 h 2461584"/>
              <a:gd name="connsiteX35" fmla="*/ 1501313 w 2526994"/>
              <a:gd name="connsiteY35" fmla="*/ 298616 h 2461584"/>
              <a:gd name="connsiteX36" fmla="*/ 1332541 w 2526994"/>
              <a:gd name="connsiteY36" fmla="*/ 240678 h 2461584"/>
              <a:gd name="connsiteX37" fmla="*/ 1287364 w 2526994"/>
              <a:gd name="connsiteY37" fmla="*/ 235788 h 2461584"/>
              <a:gd name="connsiteX38" fmla="*/ 1279787 w 2526994"/>
              <a:gd name="connsiteY38" fmla="*/ 234404 h 2461584"/>
              <a:gd name="connsiteX39" fmla="*/ 1248912 w 2526994"/>
              <a:gd name="connsiteY39" fmla="*/ 234404 h 2461584"/>
              <a:gd name="connsiteX40" fmla="*/ 1245481 w 2526994"/>
              <a:gd name="connsiteY40" fmla="*/ 0 h 2461584"/>
              <a:gd name="connsiteX41" fmla="*/ 1283620 w 2526994"/>
              <a:gd name="connsiteY41" fmla="*/ 0 h 2461584"/>
              <a:gd name="connsiteX42" fmla="*/ 1292979 w 2526994"/>
              <a:gd name="connsiteY42" fmla="*/ 1710 h 2461584"/>
              <a:gd name="connsiteX43" fmla="*/ 1348783 w 2526994"/>
              <a:gd name="connsiteY43" fmla="*/ 7750 h 2461584"/>
              <a:gd name="connsiteX44" fmla="*/ 1557260 w 2526994"/>
              <a:gd name="connsiteY44" fmla="*/ 79318 h 2461584"/>
              <a:gd name="connsiteX45" fmla="*/ 1785392 w 2526994"/>
              <a:gd name="connsiteY45" fmla="*/ 249008 h 2461584"/>
              <a:gd name="connsiteX46" fmla="*/ 1989423 w 2526994"/>
              <a:gd name="connsiteY46" fmla="*/ 481491 h 2461584"/>
              <a:gd name="connsiteX47" fmla="*/ 2354784 w 2526994"/>
              <a:gd name="connsiteY47" fmla="*/ 1094151 h 2461584"/>
              <a:gd name="connsiteX48" fmla="*/ 2487685 w 2526994"/>
              <a:gd name="connsiteY48" fmla="*/ 1452335 h 2461584"/>
              <a:gd name="connsiteX49" fmla="*/ 2525239 w 2526994"/>
              <a:gd name="connsiteY49" fmla="*/ 1695872 h 2461584"/>
              <a:gd name="connsiteX50" fmla="*/ 2526994 w 2526994"/>
              <a:gd name="connsiteY50" fmla="*/ 1708294 h 2461584"/>
              <a:gd name="connsiteX51" fmla="*/ 2526994 w 2526994"/>
              <a:gd name="connsiteY51" fmla="*/ 1754904 h 2461584"/>
              <a:gd name="connsiteX52" fmla="*/ 2525122 w 2526994"/>
              <a:gd name="connsiteY52" fmla="*/ 1770517 h 2461584"/>
              <a:gd name="connsiteX53" fmla="*/ 2511902 w 2526994"/>
              <a:gd name="connsiteY53" fmla="*/ 1881858 h 2461584"/>
              <a:gd name="connsiteX54" fmla="*/ 2360517 w 2526994"/>
              <a:gd name="connsiteY54" fmla="*/ 2164713 h 2461584"/>
              <a:gd name="connsiteX55" fmla="*/ 2166897 w 2526994"/>
              <a:gd name="connsiteY55" fmla="*/ 2302151 h 2461584"/>
              <a:gd name="connsiteX56" fmla="*/ 1895831 w 2526994"/>
              <a:gd name="connsiteY56" fmla="*/ 2397879 h 2461584"/>
              <a:gd name="connsiteX57" fmla="*/ 1663254 w 2526994"/>
              <a:gd name="connsiteY57" fmla="*/ 2438564 h 2461584"/>
              <a:gd name="connsiteX58" fmla="*/ 1475367 w 2526994"/>
              <a:gd name="connsiteY58" fmla="*/ 2454746 h 2461584"/>
              <a:gd name="connsiteX59" fmla="*/ 1288884 w 2526994"/>
              <a:gd name="connsiteY59" fmla="*/ 2460445 h 2461584"/>
              <a:gd name="connsiteX60" fmla="*/ 1279408 w 2526994"/>
              <a:gd name="connsiteY60" fmla="*/ 2461584 h 2461584"/>
              <a:gd name="connsiteX61" fmla="*/ 1247586 w 2526994"/>
              <a:gd name="connsiteY61" fmla="*/ 2461584 h 2461584"/>
              <a:gd name="connsiteX62" fmla="*/ 1233899 w 2526994"/>
              <a:gd name="connsiteY62" fmla="*/ 2460445 h 2461584"/>
              <a:gd name="connsiteX63" fmla="*/ 996642 w 2526994"/>
              <a:gd name="connsiteY63" fmla="*/ 2451328 h 2461584"/>
              <a:gd name="connsiteX64" fmla="*/ 710834 w 2526994"/>
              <a:gd name="connsiteY64" fmla="*/ 2414860 h 2461584"/>
              <a:gd name="connsiteX65" fmla="*/ 447957 w 2526994"/>
              <a:gd name="connsiteY65" fmla="*/ 2340784 h 2461584"/>
              <a:gd name="connsiteX66" fmla="*/ 227430 w 2526994"/>
              <a:gd name="connsiteY66" fmla="*/ 2217819 h 2461584"/>
              <a:gd name="connsiteX67" fmla="*/ 28663 w 2526994"/>
              <a:gd name="connsiteY67" fmla="*/ 1928013 h 2461584"/>
              <a:gd name="connsiteX68" fmla="*/ 3978 w 2526994"/>
              <a:gd name="connsiteY68" fmla="*/ 1787384 h 2461584"/>
              <a:gd name="connsiteX69" fmla="*/ 0 w 2526994"/>
              <a:gd name="connsiteY69" fmla="*/ 1757070 h 2461584"/>
              <a:gd name="connsiteX70" fmla="*/ 0 w 2526994"/>
              <a:gd name="connsiteY70" fmla="*/ 1708294 h 2461584"/>
              <a:gd name="connsiteX71" fmla="*/ 3159 w 2526994"/>
              <a:gd name="connsiteY71" fmla="*/ 1688464 h 2461584"/>
              <a:gd name="connsiteX72" fmla="*/ 39426 w 2526994"/>
              <a:gd name="connsiteY72" fmla="*/ 1460540 h 2461584"/>
              <a:gd name="connsiteX73" fmla="*/ 143313 w 2526994"/>
              <a:gd name="connsiteY73" fmla="*/ 1163782 h 2461584"/>
              <a:gd name="connsiteX74" fmla="*/ 355183 w 2526994"/>
              <a:gd name="connsiteY74" fmla="*/ 757963 h 2461584"/>
              <a:gd name="connsiteX75" fmla="*/ 608819 w 2526994"/>
              <a:gd name="connsiteY75" fmla="*/ 394879 h 2461584"/>
              <a:gd name="connsiteX76" fmla="*/ 820103 w 2526994"/>
              <a:gd name="connsiteY76" fmla="*/ 182226 h 2461584"/>
              <a:gd name="connsiteX77" fmla="*/ 1023316 w 2526994"/>
              <a:gd name="connsiteY77" fmla="*/ 54588 h 2461584"/>
              <a:gd name="connsiteX78" fmla="*/ 1212957 w 2526994"/>
              <a:gd name="connsiteY78" fmla="*/ 3647 h 2461584"/>
              <a:gd name="connsiteX79" fmla="*/ 1245481 w 2526994"/>
              <a:gd name="connsiteY79" fmla="*/ 0 h 2461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2526994" h="2461584">
                <a:moveTo>
                  <a:pt x="1248912" y="234404"/>
                </a:moveTo>
                <a:cubicBezTo>
                  <a:pt x="1240104" y="235419"/>
                  <a:pt x="1231391" y="236526"/>
                  <a:pt x="1222583" y="237356"/>
                </a:cubicBezTo>
                <a:cubicBezTo>
                  <a:pt x="1169072" y="242431"/>
                  <a:pt x="1118118" y="256915"/>
                  <a:pt x="1069058" y="278596"/>
                </a:cubicBezTo>
                <a:cubicBezTo>
                  <a:pt x="1009296" y="305074"/>
                  <a:pt x="955122" y="340686"/>
                  <a:pt x="904547" y="381925"/>
                </a:cubicBezTo>
                <a:cubicBezTo>
                  <a:pt x="841471" y="433220"/>
                  <a:pt x="785497" y="491712"/>
                  <a:pt x="733502" y="554079"/>
                </a:cubicBezTo>
                <a:cubicBezTo>
                  <a:pt x="656787" y="646245"/>
                  <a:pt x="589922" y="745330"/>
                  <a:pt x="528171" y="848013"/>
                </a:cubicBezTo>
                <a:cubicBezTo>
                  <a:pt x="464431" y="954110"/>
                  <a:pt x="405995" y="1062975"/>
                  <a:pt x="356652" y="1176544"/>
                </a:cubicBezTo>
                <a:cubicBezTo>
                  <a:pt x="322651" y="1254503"/>
                  <a:pt x="293575" y="1334306"/>
                  <a:pt x="272549" y="1416785"/>
                </a:cubicBezTo>
                <a:cubicBezTo>
                  <a:pt x="257112" y="1477398"/>
                  <a:pt x="246504" y="1538842"/>
                  <a:pt x="243189" y="1601301"/>
                </a:cubicBezTo>
                <a:cubicBezTo>
                  <a:pt x="242905" y="1606744"/>
                  <a:pt x="241485" y="1612003"/>
                  <a:pt x="240632" y="1617354"/>
                </a:cubicBezTo>
                <a:cubicBezTo>
                  <a:pt x="240632" y="1630454"/>
                  <a:pt x="240632" y="1643647"/>
                  <a:pt x="240632" y="1656840"/>
                </a:cubicBezTo>
                <a:cubicBezTo>
                  <a:pt x="241769" y="1665051"/>
                  <a:pt x="243284" y="1673170"/>
                  <a:pt x="243852" y="1681381"/>
                </a:cubicBezTo>
                <a:cubicBezTo>
                  <a:pt x="246504" y="1720037"/>
                  <a:pt x="252944" y="1758048"/>
                  <a:pt x="263836" y="1795228"/>
                </a:cubicBezTo>
                <a:cubicBezTo>
                  <a:pt x="291870" y="1891084"/>
                  <a:pt x="346802" y="1968396"/>
                  <a:pt x="424748" y="2029840"/>
                </a:cubicBezTo>
                <a:cubicBezTo>
                  <a:pt x="479017" y="2072556"/>
                  <a:pt x="539347" y="2104200"/>
                  <a:pt x="603276" y="2129387"/>
                </a:cubicBezTo>
                <a:cubicBezTo>
                  <a:pt x="672224" y="2156510"/>
                  <a:pt x="743446" y="2175331"/>
                  <a:pt x="816088" y="2189354"/>
                </a:cubicBezTo>
                <a:cubicBezTo>
                  <a:pt x="892519" y="2204023"/>
                  <a:pt x="969802" y="2213157"/>
                  <a:pt x="1047464" y="2218877"/>
                </a:cubicBezTo>
                <a:cubicBezTo>
                  <a:pt x="1111393" y="2223490"/>
                  <a:pt x="1175512" y="2225612"/>
                  <a:pt x="1239536" y="2226258"/>
                </a:cubicBezTo>
                <a:cubicBezTo>
                  <a:pt x="1243229" y="2226350"/>
                  <a:pt x="1246923" y="2226903"/>
                  <a:pt x="1250617" y="2227180"/>
                </a:cubicBezTo>
                <a:cubicBezTo>
                  <a:pt x="1259235" y="2227180"/>
                  <a:pt x="1267759" y="2227180"/>
                  <a:pt x="1276378" y="2227180"/>
                </a:cubicBezTo>
                <a:cubicBezTo>
                  <a:pt x="1278935" y="2226903"/>
                  <a:pt x="1281492" y="2226350"/>
                  <a:pt x="1284049" y="2226258"/>
                </a:cubicBezTo>
                <a:cubicBezTo>
                  <a:pt x="1334340" y="2224781"/>
                  <a:pt x="1384631" y="2223951"/>
                  <a:pt x="1435016" y="2221645"/>
                </a:cubicBezTo>
                <a:cubicBezTo>
                  <a:pt x="1485781" y="2219431"/>
                  <a:pt x="1536545" y="2214725"/>
                  <a:pt x="1587120" y="2208544"/>
                </a:cubicBezTo>
                <a:cubicBezTo>
                  <a:pt x="1650481" y="2200887"/>
                  <a:pt x="1713274" y="2190369"/>
                  <a:pt x="1775403" y="2175608"/>
                </a:cubicBezTo>
                <a:cubicBezTo>
                  <a:pt x="1851266" y="2157433"/>
                  <a:pt x="1924950" y="2133261"/>
                  <a:pt x="1994846" y="2098111"/>
                </a:cubicBezTo>
                <a:cubicBezTo>
                  <a:pt x="2052713" y="2068957"/>
                  <a:pt x="2105845" y="2033069"/>
                  <a:pt x="2151590" y="1986848"/>
                </a:cubicBezTo>
                <a:cubicBezTo>
                  <a:pt x="2215046" y="1922636"/>
                  <a:pt x="2255487" y="1846062"/>
                  <a:pt x="2274145" y="1757863"/>
                </a:cubicBezTo>
                <a:cubicBezTo>
                  <a:pt x="2280490" y="1728156"/>
                  <a:pt x="2284752" y="1698172"/>
                  <a:pt x="2284847" y="1667727"/>
                </a:cubicBezTo>
                <a:cubicBezTo>
                  <a:pt x="2284847" y="1663483"/>
                  <a:pt x="2285794" y="1659331"/>
                  <a:pt x="2286362" y="1655087"/>
                </a:cubicBezTo>
                <a:cubicBezTo>
                  <a:pt x="2286362" y="1642540"/>
                  <a:pt x="2286362" y="1629901"/>
                  <a:pt x="2286362" y="1617354"/>
                </a:cubicBezTo>
                <a:cubicBezTo>
                  <a:pt x="2285889" y="1614033"/>
                  <a:pt x="2285036" y="1610711"/>
                  <a:pt x="2284942" y="1607298"/>
                </a:cubicBezTo>
                <a:cubicBezTo>
                  <a:pt x="2283805" y="1540226"/>
                  <a:pt x="2271303" y="1474815"/>
                  <a:pt x="2254540" y="1410142"/>
                </a:cubicBezTo>
                <a:cubicBezTo>
                  <a:pt x="2228684" y="1309857"/>
                  <a:pt x="2191274" y="1213724"/>
                  <a:pt x="2146949" y="1120175"/>
                </a:cubicBezTo>
                <a:cubicBezTo>
                  <a:pt x="2064173" y="945438"/>
                  <a:pt x="1966906" y="779281"/>
                  <a:pt x="1851171" y="624195"/>
                </a:cubicBezTo>
                <a:cubicBezTo>
                  <a:pt x="1801164" y="557123"/>
                  <a:pt x="1746706" y="493742"/>
                  <a:pt x="1685997" y="435988"/>
                </a:cubicBezTo>
                <a:cubicBezTo>
                  <a:pt x="1630024" y="382663"/>
                  <a:pt x="1569599" y="335242"/>
                  <a:pt x="1501313" y="298616"/>
                </a:cubicBezTo>
                <a:cubicBezTo>
                  <a:pt x="1448181" y="270108"/>
                  <a:pt x="1392302" y="249627"/>
                  <a:pt x="1332541" y="240678"/>
                </a:cubicBezTo>
                <a:cubicBezTo>
                  <a:pt x="1317576" y="238371"/>
                  <a:pt x="1302423" y="237449"/>
                  <a:pt x="1287364" y="235788"/>
                </a:cubicBezTo>
                <a:cubicBezTo>
                  <a:pt x="1284807" y="235603"/>
                  <a:pt x="1282344" y="234865"/>
                  <a:pt x="1279787" y="234404"/>
                </a:cubicBezTo>
                <a:cubicBezTo>
                  <a:pt x="1269464" y="234404"/>
                  <a:pt x="1259235" y="234404"/>
                  <a:pt x="1248912" y="234404"/>
                </a:cubicBezTo>
                <a:close/>
                <a:moveTo>
                  <a:pt x="1245481" y="0"/>
                </a:moveTo>
                <a:cubicBezTo>
                  <a:pt x="1258233" y="0"/>
                  <a:pt x="1270868" y="0"/>
                  <a:pt x="1283620" y="0"/>
                </a:cubicBezTo>
                <a:cubicBezTo>
                  <a:pt x="1286778" y="570"/>
                  <a:pt x="1289820" y="1482"/>
                  <a:pt x="1292979" y="1710"/>
                </a:cubicBezTo>
                <a:cubicBezTo>
                  <a:pt x="1311580" y="3761"/>
                  <a:pt x="1330299" y="4901"/>
                  <a:pt x="1348783" y="7750"/>
                </a:cubicBezTo>
                <a:cubicBezTo>
                  <a:pt x="1422604" y="18804"/>
                  <a:pt x="1491629" y="44104"/>
                  <a:pt x="1557260" y="79318"/>
                </a:cubicBezTo>
                <a:cubicBezTo>
                  <a:pt x="1641610" y="124561"/>
                  <a:pt x="1716250" y="183137"/>
                  <a:pt x="1785392" y="249008"/>
                </a:cubicBezTo>
                <a:cubicBezTo>
                  <a:pt x="1860383" y="320348"/>
                  <a:pt x="1927652" y="398640"/>
                  <a:pt x="1989423" y="481491"/>
                </a:cubicBezTo>
                <a:cubicBezTo>
                  <a:pt x="2132385" y="673061"/>
                  <a:pt x="2252534" y="878307"/>
                  <a:pt x="2354784" y="1094151"/>
                </a:cubicBezTo>
                <a:cubicBezTo>
                  <a:pt x="2409536" y="1209709"/>
                  <a:pt x="2455747" y="1328458"/>
                  <a:pt x="2487685" y="1452335"/>
                </a:cubicBezTo>
                <a:cubicBezTo>
                  <a:pt x="2508393" y="1532222"/>
                  <a:pt x="2523835" y="1613021"/>
                  <a:pt x="2525239" y="1695872"/>
                </a:cubicBezTo>
                <a:cubicBezTo>
                  <a:pt x="2525356" y="1700089"/>
                  <a:pt x="2526409" y="1704191"/>
                  <a:pt x="2526994" y="1708294"/>
                </a:cubicBezTo>
                <a:cubicBezTo>
                  <a:pt x="2526994" y="1723793"/>
                  <a:pt x="2526994" y="1739406"/>
                  <a:pt x="2526994" y="1754904"/>
                </a:cubicBezTo>
                <a:cubicBezTo>
                  <a:pt x="2526292" y="1760147"/>
                  <a:pt x="2525122" y="1765275"/>
                  <a:pt x="2525122" y="1770517"/>
                </a:cubicBezTo>
                <a:cubicBezTo>
                  <a:pt x="2525005" y="1808125"/>
                  <a:pt x="2519741" y="1845163"/>
                  <a:pt x="2511902" y="1881858"/>
                </a:cubicBezTo>
                <a:cubicBezTo>
                  <a:pt x="2488855" y="1990806"/>
                  <a:pt x="2438900" y="2085395"/>
                  <a:pt x="2360517" y="2164713"/>
                </a:cubicBezTo>
                <a:cubicBezTo>
                  <a:pt x="2304010" y="2221808"/>
                  <a:pt x="2238379" y="2266139"/>
                  <a:pt x="2166897" y="2302151"/>
                </a:cubicBezTo>
                <a:cubicBezTo>
                  <a:pt x="2080559" y="2345571"/>
                  <a:pt x="1989540" y="2375429"/>
                  <a:pt x="1895831" y="2397879"/>
                </a:cubicBezTo>
                <a:cubicBezTo>
                  <a:pt x="1819085" y="2416113"/>
                  <a:pt x="1741520" y="2429105"/>
                  <a:pt x="1663254" y="2438564"/>
                </a:cubicBezTo>
                <a:cubicBezTo>
                  <a:pt x="1600781" y="2446199"/>
                  <a:pt x="1538074" y="2452011"/>
                  <a:pt x="1475367" y="2454746"/>
                </a:cubicBezTo>
                <a:cubicBezTo>
                  <a:pt x="1413128" y="2457595"/>
                  <a:pt x="1351006" y="2458621"/>
                  <a:pt x="1288884" y="2460445"/>
                </a:cubicBezTo>
                <a:cubicBezTo>
                  <a:pt x="1285725" y="2460558"/>
                  <a:pt x="1282567" y="2461242"/>
                  <a:pt x="1279408" y="2461584"/>
                </a:cubicBezTo>
                <a:cubicBezTo>
                  <a:pt x="1268762" y="2461584"/>
                  <a:pt x="1258233" y="2461584"/>
                  <a:pt x="1247586" y="2461584"/>
                </a:cubicBezTo>
                <a:cubicBezTo>
                  <a:pt x="1243024" y="2461242"/>
                  <a:pt x="1238461" y="2460558"/>
                  <a:pt x="1233899" y="2460445"/>
                </a:cubicBezTo>
                <a:cubicBezTo>
                  <a:pt x="1154813" y="2459647"/>
                  <a:pt x="1075611" y="2457026"/>
                  <a:pt x="996642" y="2451328"/>
                </a:cubicBezTo>
                <a:cubicBezTo>
                  <a:pt x="900710" y="2444262"/>
                  <a:pt x="805246" y="2432980"/>
                  <a:pt x="710834" y="2414860"/>
                </a:cubicBezTo>
                <a:cubicBezTo>
                  <a:pt x="621103" y="2397537"/>
                  <a:pt x="533126" y="2374289"/>
                  <a:pt x="447957" y="2340784"/>
                </a:cubicBezTo>
                <a:cubicBezTo>
                  <a:pt x="368988" y="2309672"/>
                  <a:pt x="294465" y="2270583"/>
                  <a:pt x="227430" y="2217819"/>
                </a:cubicBezTo>
                <a:cubicBezTo>
                  <a:pt x="131146" y="2141920"/>
                  <a:pt x="63292" y="2046420"/>
                  <a:pt x="28663" y="1928013"/>
                </a:cubicBezTo>
                <a:cubicBezTo>
                  <a:pt x="15209" y="1882086"/>
                  <a:pt x="7254" y="1835134"/>
                  <a:pt x="3978" y="1787384"/>
                </a:cubicBezTo>
                <a:cubicBezTo>
                  <a:pt x="3276" y="1777241"/>
                  <a:pt x="1404" y="1767212"/>
                  <a:pt x="0" y="1757070"/>
                </a:cubicBezTo>
                <a:cubicBezTo>
                  <a:pt x="0" y="1740773"/>
                  <a:pt x="0" y="1724477"/>
                  <a:pt x="0" y="1708294"/>
                </a:cubicBezTo>
                <a:cubicBezTo>
                  <a:pt x="1053" y="1701684"/>
                  <a:pt x="2808" y="1695188"/>
                  <a:pt x="3159" y="1688464"/>
                </a:cubicBezTo>
                <a:cubicBezTo>
                  <a:pt x="7254" y="1611312"/>
                  <a:pt x="20356" y="1535413"/>
                  <a:pt x="39426" y="1460540"/>
                </a:cubicBezTo>
                <a:cubicBezTo>
                  <a:pt x="65398" y="1358658"/>
                  <a:pt x="101314" y="1260080"/>
                  <a:pt x="143313" y="1163782"/>
                </a:cubicBezTo>
                <a:cubicBezTo>
                  <a:pt x="204265" y="1023495"/>
                  <a:pt x="276449" y="889019"/>
                  <a:pt x="355183" y="757963"/>
                </a:cubicBezTo>
                <a:cubicBezTo>
                  <a:pt x="431461" y="631123"/>
                  <a:pt x="514056" y="508728"/>
                  <a:pt x="608819" y="394879"/>
                </a:cubicBezTo>
                <a:cubicBezTo>
                  <a:pt x="673046" y="317841"/>
                  <a:pt x="742188" y="245589"/>
                  <a:pt x="820103" y="182226"/>
                </a:cubicBezTo>
                <a:cubicBezTo>
                  <a:pt x="882576" y="131285"/>
                  <a:pt x="949495" y="87295"/>
                  <a:pt x="1023316" y="54588"/>
                </a:cubicBezTo>
                <a:cubicBezTo>
                  <a:pt x="1083917" y="27807"/>
                  <a:pt x="1146858" y="9915"/>
                  <a:pt x="1212957" y="3647"/>
                </a:cubicBezTo>
                <a:cubicBezTo>
                  <a:pt x="1223837" y="2621"/>
                  <a:pt x="1234601" y="1254"/>
                  <a:pt x="1245481" y="0"/>
                </a:cubicBezTo>
                <a:close/>
              </a:path>
            </a:pathLst>
          </a:custGeom>
          <a:pattFill prst="pct10">
            <a:fgClr>
              <a:schemeClr val="tx1"/>
            </a:fgClr>
            <a:bgClr>
              <a:schemeClr val="bg1"/>
            </a:bgClr>
          </a:pattFill>
        </p:spPr>
        <p:txBody>
          <a:bodyPr wrap="square" anchor="ctr">
            <a:noAutofit/>
          </a:bodyPr>
          <a:lstStyle>
            <a:lvl1pPr algn="ctr">
              <a:defRPr sz="1600" b="0" i="0">
                <a:latin typeface="Titillium" charset="0"/>
                <a:ea typeface="Titillium" charset="0"/>
                <a:cs typeface="Titillium" charset="0"/>
              </a:defRPr>
            </a:lvl1pPr>
          </a:lstStyle>
          <a:p>
            <a:r>
              <a:rPr lang="en-US"/>
              <a:t>Insert Image</a:t>
            </a:r>
          </a:p>
        </p:txBody>
      </p:sp>
      <p:sp>
        <p:nvSpPr>
          <p:cNvPr id="11" name="Picture Placeholder 10"/>
          <p:cNvSpPr>
            <a:spLocks noGrp="1"/>
          </p:cNvSpPr>
          <p:nvPr>
            <p:ph type="pic" sz="quarter" idx="17" hasCustomPrompt="1"/>
          </p:nvPr>
        </p:nvSpPr>
        <p:spPr>
          <a:xfrm>
            <a:off x="6385078" y="2469774"/>
            <a:ext cx="1697411" cy="1653474"/>
          </a:xfrm>
          <a:custGeom>
            <a:avLst/>
            <a:gdLst>
              <a:gd name="connsiteX0" fmla="*/ 1248912 w 2526994"/>
              <a:gd name="connsiteY0" fmla="*/ 234404 h 2461584"/>
              <a:gd name="connsiteX1" fmla="*/ 1222583 w 2526994"/>
              <a:gd name="connsiteY1" fmla="*/ 237356 h 2461584"/>
              <a:gd name="connsiteX2" fmla="*/ 1069058 w 2526994"/>
              <a:gd name="connsiteY2" fmla="*/ 278596 h 2461584"/>
              <a:gd name="connsiteX3" fmla="*/ 904547 w 2526994"/>
              <a:gd name="connsiteY3" fmla="*/ 381925 h 2461584"/>
              <a:gd name="connsiteX4" fmla="*/ 733502 w 2526994"/>
              <a:gd name="connsiteY4" fmla="*/ 554079 h 2461584"/>
              <a:gd name="connsiteX5" fmla="*/ 528171 w 2526994"/>
              <a:gd name="connsiteY5" fmla="*/ 848013 h 2461584"/>
              <a:gd name="connsiteX6" fmla="*/ 356652 w 2526994"/>
              <a:gd name="connsiteY6" fmla="*/ 1176544 h 2461584"/>
              <a:gd name="connsiteX7" fmla="*/ 272549 w 2526994"/>
              <a:gd name="connsiteY7" fmla="*/ 1416785 h 2461584"/>
              <a:gd name="connsiteX8" fmla="*/ 243189 w 2526994"/>
              <a:gd name="connsiteY8" fmla="*/ 1601301 h 2461584"/>
              <a:gd name="connsiteX9" fmla="*/ 240632 w 2526994"/>
              <a:gd name="connsiteY9" fmla="*/ 1617354 h 2461584"/>
              <a:gd name="connsiteX10" fmla="*/ 240632 w 2526994"/>
              <a:gd name="connsiteY10" fmla="*/ 1656840 h 2461584"/>
              <a:gd name="connsiteX11" fmla="*/ 243852 w 2526994"/>
              <a:gd name="connsiteY11" fmla="*/ 1681381 h 2461584"/>
              <a:gd name="connsiteX12" fmla="*/ 263836 w 2526994"/>
              <a:gd name="connsiteY12" fmla="*/ 1795228 h 2461584"/>
              <a:gd name="connsiteX13" fmla="*/ 424748 w 2526994"/>
              <a:gd name="connsiteY13" fmla="*/ 2029840 h 2461584"/>
              <a:gd name="connsiteX14" fmla="*/ 603276 w 2526994"/>
              <a:gd name="connsiteY14" fmla="*/ 2129387 h 2461584"/>
              <a:gd name="connsiteX15" fmla="*/ 816088 w 2526994"/>
              <a:gd name="connsiteY15" fmla="*/ 2189354 h 2461584"/>
              <a:gd name="connsiteX16" fmla="*/ 1047464 w 2526994"/>
              <a:gd name="connsiteY16" fmla="*/ 2218877 h 2461584"/>
              <a:gd name="connsiteX17" fmla="*/ 1239536 w 2526994"/>
              <a:gd name="connsiteY17" fmla="*/ 2226258 h 2461584"/>
              <a:gd name="connsiteX18" fmla="*/ 1250617 w 2526994"/>
              <a:gd name="connsiteY18" fmla="*/ 2227180 h 2461584"/>
              <a:gd name="connsiteX19" fmla="*/ 1276378 w 2526994"/>
              <a:gd name="connsiteY19" fmla="*/ 2227180 h 2461584"/>
              <a:gd name="connsiteX20" fmla="*/ 1284049 w 2526994"/>
              <a:gd name="connsiteY20" fmla="*/ 2226258 h 2461584"/>
              <a:gd name="connsiteX21" fmla="*/ 1435016 w 2526994"/>
              <a:gd name="connsiteY21" fmla="*/ 2221645 h 2461584"/>
              <a:gd name="connsiteX22" fmla="*/ 1587120 w 2526994"/>
              <a:gd name="connsiteY22" fmla="*/ 2208544 h 2461584"/>
              <a:gd name="connsiteX23" fmla="*/ 1775403 w 2526994"/>
              <a:gd name="connsiteY23" fmla="*/ 2175608 h 2461584"/>
              <a:gd name="connsiteX24" fmla="*/ 1994846 w 2526994"/>
              <a:gd name="connsiteY24" fmla="*/ 2098111 h 2461584"/>
              <a:gd name="connsiteX25" fmla="*/ 2151590 w 2526994"/>
              <a:gd name="connsiteY25" fmla="*/ 1986848 h 2461584"/>
              <a:gd name="connsiteX26" fmla="*/ 2274145 w 2526994"/>
              <a:gd name="connsiteY26" fmla="*/ 1757863 h 2461584"/>
              <a:gd name="connsiteX27" fmla="*/ 2284847 w 2526994"/>
              <a:gd name="connsiteY27" fmla="*/ 1667727 h 2461584"/>
              <a:gd name="connsiteX28" fmla="*/ 2286362 w 2526994"/>
              <a:gd name="connsiteY28" fmla="*/ 1655087 h 2461584"/>
              <a:gd name="connsiteX29" fmla="*/ 2286362 w 2526994"/>
              <a:gd name="connsiteY29" fmla="*/ 1617354 h 2461584"/>
              <a:gd name="connsiteX30" fmla="*/ 2284942 w 2526994"/>
              <a:gd name="connsiteY30" fmla="*/ 1607298 h 2461584"/>
              <a:gd name="connsiteX31" fmla="*/ 2254540 w 2526994"/>
              <a:gd name="connsiteY31" fmla="*/ 1410142 h 2461584"/>
              <a:gd name="connsiteX32" fmla="*/ 2146949 w 2526994"/>
              <a:gd name="connsiteY32" fmla="*/ 1120175 h 2461584"/>
              <a:gd name="connsiteX33" fmla="*/ 1851171 w 2526994"/>
              <a:gd name="connsiteY33" fmla="*/ 624195 h 2461584"/>
              <a:gd name="connsiteX34" fmla="*/ 1685997 w 2526994"/>
              <a:gd name="connsiteY34" fmla="*/ 435988 h 2461584"/>
              <a:gd name="connsiteX35" fmla="*/ 1501313 w 2526994"/>
              <a:gd name="connsiteY35" fmla="*/ 298616 h 2461584"/>
              <a:gd name="connsiteX36" fmla="*/ 1332541 w 2526994"/>
              <a:gd name="connsiteY36" fmla="*/ 240678 h 2461584"/>
              <a:gd name="connsiteX37" fmla="*/ 1287364 w 2526994"/>
              <a:gd name="connsiteY37" fmla="*/ 235788 h 2461584"/>
              <a:gd name="connsiteX38" fmla="*/ 1279787 w 2526994"/>
              <a:gd name="connsiteY38" fmla="*/ 234404 h 2461584"/>
              <a:gd name="connsiteX39" fmla="*/ 1248912 w 2526994"/>
              <a:gd name="connsiteY39" fmla="*/ 234404 h 2461584"/>
              <a:gd name="connsiteX40" fmla="*/ 1245481 w 2526994"/>
              <a:gd name="connsiteY40" fmla="*/ 0 h 2461584"/>
              <a:gd name="connsiteX41" fmla="*/ 1283620 w 2526994"/>
              <a:gd name="connsiteY41" fmla="*/ 0 h 2461584"/>
              <a:gd name="connsiteX42" fmla="*/ 1292979 w 2526994"/>
              <a:gd name="connsiteY42" fmla="*/ 1710 h 2461584"/>
              <a:gd name="connsiteX43" fmla="*/ 1348783 w 2526994"/>
              <a:gd name="connsiteY43" fmla="*/ 7750 h 2461584"/>
              <a:gd name="connsiteX44" fmla="*/ 1557260 w 2526994"/>
              <a:gd name="connsiteY44" fmla="*/ 79318 h 2461584"/>
              <a:gd name="connsiteX45" fmla="*/ 1785392 w 2526994"/>
              <a:gd name="connsiteY45" fmla="*/ 249008 h 2461584"/>
              <a:gd name="connsiteX46" fmla="*/ 1989423 w 2526994"/>
              <a:gd name="connsiteY46" fmla="*/ 481491 h 2461584"/>
              <a:gd name="connsiteX47" fmla="*/ 2354784 w 2526994"/>
              <a:gd name="connsiteY47" fmla="*/ 1094151 h 2461584"/>
              <a:gd name="connsiteX48" fmla="*/ 2487685 w 2526994"/>
              <a:gd name="connsiteY48" fmla="*/ 1452335 h 2461584"/>
              <a:gd name="connsiteX49" fmla="*/ 2525239 w 2526994"/>
              <a:gd name="connsiteY49" fmla="*/ 1695872 h 2461584"/>
              <a:gd name="connsiteX50" fmla="*/ 2526994 w 2526994"/>
              <a:gd name="connsiteY50" fmla="*/ 1708294 h 2461584"/>
              <a:gd name="connsiteX51" fmla="*/ 2526994 w 2526994"/>
              <a:gd name="connsiteY51" fmla="*/ 1754904 h 2461584"/>
              <a:gd name="connsiteX52" fmla="*/ 2525122 w 2526994"/>
              <a:gd name="connsiteY52" fmla="*/ 1770517 h 2461584"/>
              <a:gd name="connsiteX53" fmla="*/ 2511902 w 2526994"/>
              <a:gd name="connsiteY53" fmla="*/ 1881858 h 2461584"/>
              <a:gd name="connsiteX54" fmla="*/ 2360517 w 2526994"/>
              <a:gd name="connsiteY54" fmla="*/ 2164713 h 2461584"/>
              <a:gd name="connsiteX55" fmla="*/ 2166897 w 2526994"/>
              <a:gd name="connsiteY55" fmla="*/ 2302151 h 2461584"/>
              <a:gd name="connsiteX56" fmla="*/ 1895831 w 2526994"/>
              <a:gd name="connsiteY56" fmla="*/ 2397879 h 2461584"/>
              <a:gd name="connsiteX57" fmla="*/ 1663254 w 2526994"/>
              <a:gd name="connsiteY57" fmla="*/ 2438564 h 2461584"/>
              <a:gd name="connsiteX58" fmla="*/ 1475367 w 2526994"/>
              <a:gd name="connsiteY58" fmla="*/ 2454746 h 2461584"/>
              <a:gd name="connsiteX59" fmla="*/ 1288884 w 2526994"/>
              <a:gd name="connsiteY59" fmla="*/ 2460445 h 2461584"/>
              <a:gd name="connsiteX60" fmla="*/ 1279408 w 2526994"/>
              <a:gd name="connsiteY60" fmla="*/ 2461584 h 2461584"/>
              <a:gd name="connsiteX61" fmla="*/ 1247586 w 2526994"/>
              <a:gd name="connsiteY61" fmla="*/ 2461584 h 2461584"/>
              <a:gd name="connsiteX62" fmla="*/ 1233899 w 2526994"/>
              <a:gd name="connsiteY62" fmla="*/ 2460445 h 2461584"/>
              <a:gd name="connsiteX63" fmla="*/ 996642 w 2526994"/>
              <a:gd name="connsiteY63" fmla="*/ 2451328 h 2461584"/>
              <a:gd name="connsiteX64" fmla="*/ 710834 w 2526994"/>
              <a:gd name="connsiteY64" fmla="*/ 2414860 h 2461584"/>
              <a:gd name="connsiteX65" fmla="*/ 447957 w 2526994"/>
              <a:gd name="connsiteY65" fmla="*/ 2340784 h 2461584"/>
              <a:gd name="connsiteX66" fmla="*/ 227430 w 2526994"/>
              <a:gd name="connsiteY66" fmla="*/ 2217819 h 2461584"/>
              <a:gd name="connsiteX67" fmla="*/ 28663 w 2526994"/>
              <a:gd name="connsiteY67" fmla="*/ 1928013 h 2461584"/>
              <a:gd name="connsiteX68" fmla="*/ 3978 w 2526994"/>
              <a:gd name="connsiteY68" fmla="*/ 1787384 h 2461584"/>
              <a:gd name="connsiteX69" fmla="*/ 0 w 2526994"/>
              <a:gd name="connsiteY69" fmla="*/ 1757070 h 2461584"/>
              <a:gd name="connsiteX70" fmla="*/ 0 w 2526994"/>
              <a:gd name="connsiteY70" fmla="*/ 1708294 h 2461584"/>
              <a:gd name="connsiteX71" fmla="*/ 3159 w 2526994"/>
              <a:gd name="connsiteY71" fmla="*/ 1688464 h 2461584"/>
              <a:gd name="connsiteX72" fmla="*/ 39426 w 2526994"/>
              <a:gd name="connsiteY72" fmla="*/ 1460540 h 2461584"/>
              <a:gd name="connsiteX73" fmla="*/ 143313 w 2526994"/>
              <a:gd name="connsiteY73" fmla="*/ 1163782 h 2461584"/>
              <a:gd name="connsiteX74" fmla="*/ 355183 w 2526994"/>
              <a:gd name="connsiteY74" fmla="*/ 757963 h 2461584"/>
              <a:gd name="connsiteX75" fmla="*/ 608819 w 2526994"/>
              <a:gd name="connsiteY75" fmla="*/ 394879 h 2461584"/>
              <a:gd name="connsiteX76" fmla="*/ 820103 w 2526994"/>
              <a:gd name="connsiteY76" fmla="*/ 182226 h 2461584"/>
              <a:gd name="connsiteX77" fmla="*/ 1023316 w 2526994"/>
              <a:gd name="connsiteY77" fmla="*/ 54588 h 2461584"/>
              <a:gd name="connsiteX78" fmla="*/ 1212957 w 2526994"/>
              <a:gd name="connsiteY78" fmla="*/ 3647 h 2461584"/>
              <a:gd name="connsiteX79" fmla="*/ 1245481 w 2526994"/>
              <a:gd name="connsiteY79" fmla="*/ 0 h 2461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2526994" h="2461584">
                <a:moveTo>
                  <a:pt x="1248912" y="234404"/>
                </a:moveTo>
                <a:cubicBezTo>
                  <a:pt x="1240104" y="235419"/>
                  <a:pt x="1231391" y="236526"/>
                  <a:pt x="1222583" y="237356"/>
                </a:cubicBezTo>
                <a:cubicBezTo>
                  <a:pt x="1169072" y="242431"/>
                  <a:pt x="1118118" y="256915"/>
                  <a:pt x="1069058" y="278596"/>
                </a:cubicBezTo>
                <a:cubicBezTo>
                  <a:pt x="1009296" y="305074"/>
                  <a:pt x="955122" y="340686"/>
                  <a:pt x="904547" y="381925"/>
                </a:cubicBezTo>
                <a:cubicBezTo>
                  <a:pt x="841471" y="433220"/>
                  <a:pt x="785497" y="491712"/>
                  <a:pt x="733502" y="554079"/>
                </a:cubicBezTo>
                <a:cubicBezTo>
                  <a:pt x="656787" y="646245"/>
                  <a:pt x="589922" y="745330"/>
                  <a:pt x="528171" y="848013"/>
                </a:cubicBezTo>
                <a:cubicBezTo>
                  <a:pt x="464431" y="954110"/>
                  <a:pt x="405995" y="1062975"/>
                  <a:pt x="356652" y="1176544"/>
                </a:cubicBezTo>
                <a:cubicBezTo>
                  <a:pt x="322651" y="1254503"/>
                  <a:pt x="293575" y="1334306"/>
                  <a:pt x="272549" y="1416785"/>
                </a:cubicBezTo>
                <a:cubicBezTo>
                  <a:pt x="257112" y="1477398"/>
                  <a:pt x="246504" y="1538842"/>
                  <a:pt x="243189" y="1601301"/>
                </a:cubicBezTo>
                <a:cubicBezTo>
                  <a:pt x="242905" y="1606744"/>
                  <a:pt x="241485" y="1612003"/>
                  <a:pt x="240632" y="1617354"/>
                </a:cubicBezTo>
                <a:cubicBezTo>
                  <a:pt x="240632" y="1630454"/>
                  <a:pt x="240632" y="1643647"/>
                  <a:pt x="240632" y="1656840"/>
                </a:cubicBezTo>
                <a:cubicBezTo>
                  <a:pt x="241769" y="1665051"/>
                  <a:pt x="243284" y="1673170"/>
                  <a:pt x="243852" y="1681381"/>
                </a:cubicBezTo>
                <a:cubicBezTo>
                  <a:pt x="246504" y="1720037"/>
                  <a:pt x="252944" y="1758048"/>
                  <a:pt x="263836" y="1795228"/>
                </a:cubicBezTo>
                <a:cubicBezTo>
                  <a:pt x="291870" y="1891084"/>
                  <a:pt x="346802" y="1968396"/>
                  <a:pt x="424748" y="2029840"/>
                </a:cubicBezTo>
                <a:cubicBezTo>
                  <a:pt x="479017" y="2072556"/>
                  <a:pt x="539347" y="2104200"/>
                  <a:pt x="603276" y="2129387"/>
                </a:cubicBezTo>
                <a:cubicBezTo>
                  <a:pt x="672224" y="2156510"/>
                  <a:pt x="743446" y="2175331"/>
                  <a:pt x="816088" y="2189354"/>
                </a:cubicBezTo>
                <a:cubicBezTo>
                  <a:pt x="892519" y="2204023"/>
                  <a:pt x="969802" y="2213157"/>
                  <a:pt x="1047464" y="2218877"/>
                </a:cubicBezTo>
                <a:cubicBezTo>
                  <a:pt x="1111393" y="2223490"/>
                  <a:pt x="1175512" y="2225612"/>
                  <a:pt x="1239536" y="2226258"/>
                </a:cubicBezTo>
                <a:cubicBezTo>
                  <a:pt x="1243229" y="2226350"/>
                  <a:pt x="1246923" y="2226903"/>
                  <a:pt x="1250617" y="2227180"/>
                </a:cubicBezTo>
                <a:cubicBezTo>
                  <a:pt x="1259235" y="2227180"/>
                  <a:pt x="1267759" y="2227180"/>
                  <a:pt x="1276378" y="2227180"/>
                </a:cubicBezTo>
                <a:cubicBezTo>
                  <a:pt x="1278935" y="2226903"/>
                  <a:pt x="1281492" y="2226350"/>
                  <a:pt x="1284049" y="2226258"/>
                </a:cubicBezTo>
                <a:cubicBezTo>
                  <a:pt x="1334340" y="2224781"/>
                  <a:pt x="1384631" y="2223951"/>
                  <a:pt x="1435016" y="2221645"/>
                </a:cubicBezTo>
                <a:cubicBezTo>
                  <a:pt x="1485781" y="2219431"/>
                  <a:pt x="1536545" y="2214725"/>
                  <a:pt x="1587120" y="2208544"/>
                </a:cubicBezTo>
                <a:cubicBezTo>
                  <a:pt x="1650481" y="2200887"/>
                  <a:pt x="1713274" y="2190369"/>
                  <a:pt x="1775403" y="2175608"/>
                </a:cubicBezTo>
                <a:cubicBezTo>
                  <a:pt x="1851266" y="2157433"/>
                  <a:pt x="1924950" y="2133261"/>
                  <a:pt x="1994846" y="2098111"/>
                </a:cubicBezTo>
                <a:cubicBezTo>
                  <a:pt x="2052713" y="2068957"/>
                  <a:pt x="2105845" y="2033069"/>
                  <a:pt x="2151590" y="1986848"/>
                </a:cubicBezTo>
                <a:cubicBezTo>
                  <a:pt x="2215046" y="1922636"/>
                  <a:pt x="2255487" y="1846062"/>
                  <a:pt x="2274145" y="1757863"/>
                </a:cubicBezTo>
                <a:cubicBezTo>
                  <a:pt x="2280490" y="1728156"/>
                  <a:pt x="2284752" y="1698172"/>
                  <a:pt x="2284847" y="1667727"/>
                </a:cubicBezTo>
                <a:cubicBezTo>
                  <a:pt x="2284847" y="1663483"/>
                  <a:pt x="2285794" y="1659331"/>
                  <a:pt x="2286362" y="1655087"/>
                </a:cubicBezTo>
                <a:cubicBezTo>
                  <a:pt x="2286362" y="1642540"/>
                  <a:pt x="2286362" y="1629901"/>
                  <a:pt x="2286362" y="1617354"/>
                </a:cubicBezTo>
                <a:cubicBezTo>
                  <a:pt x="2285889" y="1614033"/>
                  <a:pt x="2285036" y="1610711"/>
                  <a:pt x="2284942" y="1607298"/>
                </a:cubicBezTo>
                <a:cubicBezTo>
                  <a:pt x="2283805" y="1540226"/>
                  <a:pt x="2271303" y="1474815"/>
                  <a:pt x="2254540" y="1410142"/>
                </a:cubicBezTo>
                <a:cubicBezTo>
                  <a:pt x="2228684" y="1309857"/>
                  <a:pt x="2191274" y="1213724"/>
                  <a:pt x="2146949" y="1120175"/>
                </a:cubicBezTo>
                <a:cubicBezTo>
                  <a:pt x="2064173" y="945438"/>
                  <a:pt x="1966906" y="779281"/>
                  <a:pt x="1851171" y="624195"/>
                </a:cubicBezTo>
                <a:cubicBezTo>
                  <a:pt x="1801164" y="557123"/>
                  <a:pt x="1746706" y="493742"/>
                  <a:pt x="1685997" y="435988"/>
                </a:cubicBezTo>
                <a:cubicBezTo>
                  <a:pt x="1630024" y="382663"/>
                  <a:pt x="1569599" y="335242"/>
                  <a:pt x="1501313" y="298616"/>
                </a:cubicBezTo>
                <a:cubicBezTo>
                  <a:pt x="1448181" y="270108"/>
                  <a:pt x="1392302" y="249627"/>
                  <a:pt x="1332541" y="240678"/>
                </a:cubicBezTo>
                <a:cubicBezTo>
                  <a:pt x="1317576" y="238371"/>
                  <a:pt x="1302423" y="237449"/>
                  <a:pt x="1287364" y="235788"/>
                </a:cubicBezTo>
                <a:cubicBezTo>
                  <a:pt x="1284807" y="235603"/>
                  <a:pt x="1282344" y="234865"/>
                  <a:pt x="1279787" y="234404"/>
                </a:cubicBezTo>
                <a:cubicBezTo>
                  <a:pt x="1269464" y="234404"/>
                  <a:pt x="1259235" y="234404"/>
                  <a:pt x="1248912" y="234404"/>
                </a:cubicBezTo>
                <a:close/>
                <a:moveTo>
                  <a:pt x="1245481" y="0"/>
                </a:moveTo>
                <a:cubicBezTo>
                  <a:pt x="1258233" y="0"/>
                  <a:pt x="1270868" y="0"/>
                  <a:pt x="1283620" y="0"/>
                </a:cubicBezTo>
                <a:cubicBezTo>
                  <a:pt x="1286778" y="570"/>
                  <a:pt x="1289820" y="1482"/>
                  <a:pt x="1292979" y="1710"/>
                </a:cubicBezTo>
                <a:cubicBezTo>
                  <a:pt x="1311580" y="3761"/>
                  <a:pt x="1330299" y="4901"/>
                  <a:pt x="1348783" y="7750"/>
                </a:cubicBezTo>
                <a:cubicBezTo>
                  <a:pt x="1422604" y="18804"/>
                  <a:pt x="1491629" y="44104"/>
                  <a:pt x="1557260" y="79318"/>
                </a:cubicBezTo>
                <a:cubicBezTo>
                  <a:pt x="1641610" y="124561"/>
                  <a:pt x="1716250" y="183137"/>
                  <a:pt x="1785392" y="249008"/>
                </a:cubicBezTo>
                <a:cubicBezTo>
                  <a:pt x="1860383" y="320348"/>
                  <a:pt x="1927652" y="398640"/>
                  <a:pt x="1989423" y="481491"/>
                </a:cubicBezTo>
                <a:cubicBezTo>
                  <a:pt x="2132385" y="673061"/>
                  <a:pt x="2252534" y="878307"/>
                  <a:pt x="2354784" y="1094151"/>
                </a:cubicBezTo>
                <a:cubicBezTo>
                  <a:pt x="2409536" y="1209709"/>
                  <a:pt x="2455747" y="1328458"/>
                  <a:pt x="2487685" y="1452335"/>
                </a:cubicBezTo>
                <a:cubicBezTo>
                  <a:pt x="2508393" y="1532222"/>
                  <a:pt x="2523835" y="1613021"/>
                  <a:pt x="2525239" y="1695872"/>
                </a:cubicBezTo>
                <a:cubicBezTo>
                  <a:pt x="2525356" y="1700089"/>
                  <a:pt x="2526409" y="1704191"/>
                  <a:pt x="2526994" y="1708294"/>
                </a:cubicBezTo>
                <a:cubicBezTo>
                  <a:pt x="2526994" y="1723793"/>
                  <a:pt x="2526994" y="1739406"/>
                  <a:pt x="2526994" y="1754904"/>
                </a:cubicBezTo>
                <a:cubicBezTo>
                  <a:pt x="2526292" y="1760147"/>
                  <a:pt x="2525122" y="1765275"/>
                  <a:pt x="2525122" y="1770517"/>
                </a:cubicBezTo>
                <a:cubicBezTo>
                  <a:pt x="2525005" y="1808125"/>
                  <a:pt x="2519741" y="1845163"/>
                  <a:pt x="2511902" y="1881858"/>
                </a:cubicBezTo>
                <a:cubicBezTo>
                  <a:pt x="2488855" y="1990806"/>
                  <a:pt x="2438900" y="2085395"/>
                  <a:pt x="2360517" y="2164713"/>
                </a:cubicBezTo>
                <a:cubicBezTo>
                  <a:pt x="2304010" y="2221808"/>
                  <a:pt x="2238379" y="2266139"/>
                  <a:pt x="2166897" y="2302151"/>
                </a:cubicBezTo>
                <a:cubicBezTo>
                  <a:pt x="2080559" y="2345571"/>
                  <a:pt x="1989540" y="2375429"/>
                  <a:pt x="1895831" y="2397879"/>
                </a:cubicBezTo>
                <a:cubicBezTo>
                  <a:pt x="1819085" y="2416113"/>
                  <a:pt x="1741520" y="2429105"/>
                  <a:pt x="1663254" y="2438564"/>
                </a:cubicBezTo>
                <a:cubicBezTo>
                  <a:pt x="1600781" y="2446199"/>
                  <a:pt x="1538074" y="2452011"/>
                  <a:pt x="1475367" y="2454746"/>
                </a:cubicBezTo>
                <a:cubicBezTo>
                  <a:pt x="1413128" y="2457595"/>
                  <a:pt x="1351006" y="2458621"/>
                  <a:pt x="1288884" y="2460445"/>
                </a:cubicBezTo>
                <a:cubicBezTo>
                  <a:pt x="1285725" y="2460558"/>
                  <a:pt x="1282567" y="2461242"/>
                  <a:pt x="1279408" y="2461584"/>
                </a:cubicBezTo>
                <a:cubicBezTo>
                  <a:pt x="1268762" y="2461584"/>
                  <a:pt x="1258233" y="2461584"/>
                  <a:pt x="1247586" y="2461584"/>
                </a:cubicBezTo>
                <a:cubicBezTo>
                  <a:pt x="1243024" y="2461242"/>
                  <a:pt x="1238461" y="2460558"/>
                  <a:pt x="1233899" y="2460445"/>
                </a:cubicBezTo>
                <a:cubicBezTo>
                  <a:pt x="1154813" y="2459647"/>
                  <a:pt x="1075611" y="2457026"/>
                  <a:pt x="996642" y="2451328"/>
                </a:cubicBezTo>
                <a:cubicBezTo>
                  <a:pt x="900710" y="2444262"/>
                  <a:pt x="805246" y="2432980"/>
                  <a:pt x="710834" y="2414860"/>
                </a:cubicBezTo>
                <a:cubicBezTo>
                  <a:pt x="621103" y="2397537"/>
                  <a:pt x="533126" y="2374289"/>
                  <a:pt x="447957" y="2340784"/>
                </a:cubicBezTo>
                <a:cubicBezTo>
                  <a:pt x="368988" y="2309672"/>
                  <a:pt x="294465" y="2270583"/>
                  <a:pt x="227430" y="2217819"/>
                </a:cubicBezTo>
                <a:cubicBezTo>
                  <a:pt x="131146" y="2141920"/>
                  <a:pt x="63292" y="2046420"/>
                  <a:pt x="28663" y="1928013"/>
                </a:cubicBezTo>
                <a:cubicBezTo>
                  <a:pt x="15209" y="1882086"/>
                  <a:pt x="7254" y="1835134"/>
                  <a:pt x="3978" y="1787384"/>
                </a:cubicBezTo>
                <a:cubicBezTo>
                  <a:pt x="3276" y="1777241"/>
                  <a:pt x="1404" y="1767212"/>
                  <a:pt x="0" y="1757070"/>
                </a:cubicBezTo>
                <a:cubicBezTo>
                  <a:pt x="0" y="1740773"/>
                  <a:pt x="0" y="1724477"/>
                  <a:pt x="0" y="1708294"/>
                </a:cubicBezTo>
                <a:cubicBezTo>
                  <a:pt x="1053" y="1701684"/>
                  <a:pt x="2808" y="1695188"/>
                  <a:pt x="3159" y="1688464"/>
                </a:cubicBezTo>
                <a:cubicBezTo>
                  <a:pt x="7254" y="1611312"/>
                  <a:pt x="20356" y="1535413"/>
                  <a:pt x="39426" y="1460540"/>
                </a:cubicBezTo>
                <a:cubicBezTo>
                  <a:pt x="65398" y="1358658"/>
                  <a:pt x="101314" y="1260080"/>
                  <a:pt x="143313" y="1163782"/>
                </a:cubicBezTo>
                <a:cubicBezTo>
                  <a:pt x="204265" y="1023495"/>
                  <a:pt x="276449" y="889019"/>
                  <a:pt x="355183" y="757963"/>
                </a:cubicBezTo>
                <a:cubicBezTo>
                  <a:pt x="431461" y="631123"/>
                  <a:pt x="514056" y="508728"/>
                  <a:pt x="608819" y="394879"/>
                </a:cubicBezTo>
                <a:cubicBezTo>
                  <a:pt x="673046" y="317841"/>
                  <a:pt x="742188" y="245589"/>
                  <a:pt x="820103" y="182226"/>
                </a:cubicBezTo>
                <a:cubicBezTo>
                  <a:pt x="882576" y="131285"/>
                  <a:pt x="949495" y="87295"/>
                  <a:pt x="1023316" y="54588"/>
                </a:cubicBezTo>
                <a:cubicBezTo>
                  <a:pt x="1083917" y="27807"/>
                  <a:pt x="1146858" y="9915"/>
                  <a:pt x="1212957" y="3647"/>
                </a:cubicBezTo>
                <a:cubicBezTo>
                  <a:pt x="1223837" y="2621"/>
                  <a:pt x="1234601" y="1254"/>
                  <a:pt x="1245481" y="0"/>
                </a:cubicBezTo>
                <a:close/>
              </a:path>
            </a:pathLst>
          </a:custGeom>
          <a:pattFill prst="pct10">
            <a:fgClr>
              <a:schemeClr val="tx1"/>
            </a:fgClr>
            <a:bgClr>
              <a:schemeClr val="bg1"/>
            </a:bgClr>
          </a:pattFill>
        </p:spPr>
        <p:txBody>
          <a:bodyPr wrap="square" anchor="ctr">
            <a:noAutofit/>
          </a:bodyPr>
          <a:lstStyle>
            <a:lvl1pPr algn="ctr">
              <a:defRPr sz="1600" b="0" i="0">
                <a:latin typeface="Titillium" charset="0"/>
                <a:ea typeface="Titillium" charset="0"/>
                <a:cs typeface="Titillium" charset="0"/>
              </a:defRPr>
            </a:lvl1pPr>
          </a:lstStyle>
          <a:p>
            <a:r>
              <a:rPr lang="en-US"/>
              <a:t>Insert Image</a:t>
            </a:r>
          </a:p>
        </p:txBody>
      </p:sp>
      <p:sp>
        <p:nvSpPr>
          <p:cNvPr id="12" name="Picture Placeholder 11"/>
          <p:cNvSpPr>
            <a:spLocks noGrp="1"/>
          </p:cNvSpPr>
          <p:nvPr>
            <p:ph type="pic" sz="quarter" idx="18" hasCustomPrompt="1"/>
          </p:nvPr>
        </p:nvSpPr>
        <p:spPr>
          <a:xfrm>
            <a:off x="8645196" y="2469774"/>
            <a:ext cx="1697411" cy="1653474"/>
          </a:xfrm>
          <a:custGeom>
            <a:avLst/>
            <a:gdLst>
              <a:gd name="connsiteX0" fmla="*/ 1248912 w 2526994"/>
              <a:gd name="connsiteY0" fmla="*/ 234404 h 2461584"/>
              <a:gd name="connsiteX1" fmla="*/ 1222583 w 2526994"/>
              <a:gd name="connsiteY1" fmla="*/ 237356 h 2461584"/>
              <a:gd name="connsiteX2" fmla="*/ 1069058 w 2526994"/>
              <a:gd name="connsiteY2" fmla="*/ 278596 h 2461584"/>
              <a:gd name="connsiteX3" fmla="*/ 904547 w 2526994"/>
              <a:gd name="connsiteY3" fmla="*/ 381925 h 2461584"/>
              <a:gd name="connsiteX4" fmla="*/ 733502 w 2526994"/>
              <a:gd name="connsiteY4" fmla="*/ 554079 h 2461584"/>
              <a:gd name="connsiteX5" fmla="*/ 528171 w 2526994"/>
              <a:gd name="connsiteY5" fmla="*/ 848013 h 2461584"/>
              <a:gd name="connsiteX6" fmla="*/ 356652 w 2526994"/>
              <a:gd name="connsiteY6" fmla="*/ 1176544 h 2461584"/>
              <a:gd name="connsiteX7" fmla="*/ 272549 w 2526994"/>
              <a:gd name="connsiteY7" fmla="*/ 1416785 h 2461584"/>
              <a:gd name="connsiteX8" fmla="*/ 243189 w 2526994"/>
              <a:gd name="connsiteY8" fmla="*/ 1601301 h 2461584"/>
              <a:gd name="connsiteX9" fmla="*/ 240632 w 2526994"/>
              <a:gd name="connsiteY9" fmla="*/ 1617354 h 2461584"/>
              <a:gd name="connsiteX10" fmla="*/ 240632 w 2526994"/>
              <a:gd name="connsiteY10" fmla="*/ 1656840 h 2461584"/>
              <a:gd name="connsiteX11" fmla="*/ 243852 w 2526994"/>
              <a:gd name="connsiteY11" fmla="*/ 1681381 h 2461584"/>
              <a:gd name="connsiteX12" fmla="*/ 263836 w 2526994"/>
              <a:gd name="connsiteY12" fmla="*/ 1795228 h 2461584"/>
              <a:gd name="connsiteX13" fmla="*/ 424748 w 2526994"/>
              <a:gd name="connsiteY13" fmla="*/ 2029840 h 2461584"/>
              <a:gd name="connsiteX14" fmla="*/ 603276 w 2526994"/>
              <a:gd name="connsiteY14" fmla="*/ 2129387 h 2461584"/>
              <a:gd name="connsiteX15" fmla="*/ 816088 w 2526994"/>
              <a:gd name="connsiteY15" fmla="*/ 2189354 h 2461584"/>
              <a:gd name="connsiteX16" fmla="*/ 1047464 w 2526994"/>
              <a:gd name="connsiteY16" fmla="*/ 2218877 h 2461584"/>
              <a:gd name="connsiteX17" fmla="*/ 1239536 w 2526994"/>
              <a:gd name="connsiteY17" fmla="*/ 2226258 h 2461584"/>
              <a:gd name="connsiteX18" fmla="*/ 1250617 w 2526994"/>
              <a:gd name="connsiteY18" fmla="*/ 2227180 h 2461584"/>
              <a:gd name="connsiteX19" fmla="*/ 1276378 w 2526994"/>
              <a:gd name="connsiteY19" fmla="*/ 2227180 h 2461584"/>
              <a:gd name="connsiteX20" fmla="*/ 1284049 w 2526994"/>
              <a:gd name="connsiteY20" fmla="*/ 2226258 h 2461584"/>
              <a:gd name="connsiteX21" fmla="*/ 1435016 w 2526994"/>
              <a:gd name="connsiteY21" fmla="*/ 2221645 h 2461584"/>
              <a:gd name="connsiteX22" fmla="*/ 1587120 w 2526994"/>
              <a:gd name="connsiteY22" fmla="*/ 2208544 h 2461584"/>
              <a:gd name="connsiteX23" fmla="*/ 1775403 w 2526994"/>
              <a:gd name="connsiteY23" fmla="*/ 2175608 h 2461584"/>
              <a:gd name="connsiteX24" fmla="*/ 1994846 w 2526994"/>
              <a:gd name="connsiteY24" fmla="*/ 2098111 h 2461584"/>
              <a:gd name="connsiteX25" fmla="*/ 2151590 w 2526994"/>
              <a:gd name="connsiteY25" fmla="*/ 1986848 h 2461584"/>
              <a:gd name="connsiteX26" fmla="*/ 2274145 w 2526994"/>
              <a:gd name="connsiteY26" fmla="*/ 1757863 h 2461584"/>
              <a:gd name="connsiteX27" fmla="*/ 2284847 w 2526994"/>
              <a:gd name="connsiteY27" fmla="*/ 1667727 h 2461584"/>
              <a:gd name="connsiteX28" fmla="*/ 2286362 w 2526994"/>
              <a:gd name="connsiteY28" fmla="*/ 1655087 h 2461584"/>
              <a:gd name="connsiteX29" fmla="*/ 2286362 w 2526994"/>
              <a:gd name="connsiteY29" fmla="*/ 1617354 h 2461584"/>
              <a:gd name="connsiteX30" fmla="*/ 2284942 w 2526994"/>
              <a:gd name="connsiteY30" fmla="*/ 1607298 h 2461584"/>
              <a:gd name="connsiteX31" fmla="*/ 2254540 w 2526994"/>
              <a:gd name="connsiteY31" fmla="*/ 1410142 h 2461584"/>
              <a:gd name="connsiteX32" fmla="*/ 2146949 w 2526994"/>
              <a:gd name="connsiteY32" fmla="*/ 1120175 h 2461584"/>
              <a:gd name="connsiteX33" fmla="*/ 1851171 w 2526994"/>
              <a:gd name="connsiteY33" fmla="*/ 624195 h 2461584"/>
              <a:gd name="connsiteX34" fmla="*/ 1685997 w 2526994"/>
              <a:gd name="connsiteY34" fmla="*/ 435988 h 2461584"/>
              <a:gd name="connsiteX35" fmla="*/ 1501313 w 2526994"/>
              <a:gd name="connsiteY35" fmla="*/ 298616 h 2461584"/>
              <a:gd name="connsiteX36" fmla="*/ 1332541 w 2526994"/>
              <a:gd name="connsiteY36" fmla="*/ 240678 h 2461584"/>
              <a:gd name="connsiteX37" fmla="*/ 1287364 w 2526994"/>
              <a:gd name="connsiteY37" fmla="*/ 235788 h 2461584"/>
              <a:gd name="connsiteX38" fmla="*/ 1279787 w 2526994"/>
              <a:gd name="connsiteY38" fmla="*/ 234404 h 2461584"/>
              <a:gd name="connsiteX39" fmla="*/ 1248912 w 2526994"/>
              <a:gd name="connsiteY39" fmla="*/ 234404 h 2461584"/>
              <a:gd name="connsiteX40" fmla="*/ 1245481 w 2526994"/>
              <a:gd name="connsiteY40" fmla="*/ 0 h 2461584"/>
              <a:gd name="connsiteX41" fmla="*/ 1283620 w 2526994"/>
              <a:gd name="connsiteY41" fmla="*/ 0 h 2461584"/>
              <a:gd name="connsiteX42" fmla="*/ 1292979 w 2526994"/>
              <a:gd name="connsiteY42" fmla="*/ 1710 h 2461584"/>
              <a:gd name="connsiteX43" fmla="*/ 1348783 w 2526994"/>
              <a:gd name="connsiteY43" fmla="*/ 7750 h 2461584"/>
              <a:gd name="connsiteX44" fmla="*/ 1557260 w 2526994"/>
              <a:gd name="connsiteY44" fmla="*/ 79318 h 2461584"/>
              <a:gd name="connsiteX45" fmla="*/ 1785392 w 2526994"/>
              <a:gd name="connsiteY45" fmla="*/ 249008 h 2461584"/>
              <a:gd name="connsiteX46" fmla="*/ 1989423 w 2526994"/>
              <a:gd name="connsiteY46" fmla="*/ 481491 h 2461584"/>
              <a:gd name="connsiteX47" fmla="*/ 2354784 w 2526994"/>
              <a:gd name="connsiteY47" fmla="*/ 1094151 h 2461584"/>
              <a:gd name="connsiteX48" fmla="*/ 2487685 w 2526994"/>
              <a:gd name="connsiteY48" fmla="*/ 1452335 h 2461584"/>
              <a:gd name="connsiteX49" fmla="*/ 2525239 w 2526994"/>
              <a:gd name="connsiteY49" fmla="*/ 1695872 h 2461584"/>
              <a:gd name="connsiteX50" fmla="*/ 2526994 w 2526994"/>
              <a:gd name="connsiteY50" fmla="*/ 1708294 h 2461584"/>
              <a:gd name="connsiteX51" fmla="*/ 2526994 w 2526994"/>
              <a:gd name="connsiteY51" fmla="*/ 1754904 h 2461584"/>
              <a:gd name="connsiteX52" fmla="*/ 2525122 w 2526994"/>
              <a:gd name="connsiteY52" fmla="*/ 1770517 h 2461584"/>
              <a:gd name="connsiteX53" fmla="*/ 2511902 w 2526994"/>
              <a:gd name="connsiteY53" fmla="*/ 1881858 h 2461584"/>
              <a:gd name="connsiteX54" fmla="*/ 2360517 w 2526994"/>
              <a:gd name="connsiteY54" fmla="*/ 2164713 h 2461584"/>
              <a:gd name="connsiteX55" fmla="*/ 2166897 w 2526994"/>
              <a:gd name="connsiteY55" fmla="*/ 2302151 h 2461584"/>
              <a:gd name="connsiteX56" fmla="*/ 1895831 w 2526994"/>
              <a:gd name="connsiteY56" fmla="*/ 2397879 h 2461584"/>
              <a:gd name="connsiteX57" fmla="*/ 1663254 w 2526994"/>
              <a:gd name="connsiteY57" fmla="*/ 2438564 h 2461584"/>
              <a:gd name="connsiteX58" fmla="*/ 1475367 w 2526994"/>
              <a:gd name="connsiteY58" fmla="*/ 2454746 h 2461584"/>
              <a:gd name="connsiteX59" fmla="*/ 1288884 w 2526994"/>
              <a:gd name="connsiteY59" fmla="*/ 2460445 h 2461584"/>
              <a:gd name="connsiteX60" fmla="*/ 1279408 w 2526994"/>
              <a:gd name="connsiteY60" fmla="*/ 2461584 h 2461584"/>
              <a:gd name="connsiteX61" fmla="*/ 1247586 w 2526994"/>
              <a:gd name="connsiteY61" fmla="*/ 2461584 h 2461584"/>
              <a:gd name="connsiteX62" fmla="*/ 1233899 w 2526994"/>
              <a:gd name="connsiteY62" fmla="*/ 2460445 h 2461584"/>
              <a:gd name="connsiteX63" fmla="*/ 996642 w 2526994"/>
              <a:gd name="connsiteY63" fmla="*/ 2451328 h 2461584"/>
              <a:gd name="connsiteX64" fmla="*/ 710834 w 2526994"/>
              <a:gd name="connsiteY64" fmla="*/ 2414860 h 2461584"/>
              <a:gd name="connsiteX65" fmla="*/ 447957 w 2526994"/>
              <a:gd name="connsiteY65" fmla="*/ 2340784 h 2461584"/>
              <a:gd name="connsiteX66" fmla="*/ 227430 w 2526994"/>
              <a:gd name="connsiteY66" fmla="*/ 2217819 h 2461584"/>
              <a:gd name="connsiteX67" fmla="*/ 28663 w 2526994"/>
              <a:gd name="connsiteY67" fmla="*/ 1928013 h 2461584"/>
              <a:gd name="connsiteX68" fmla="*/ 3978 w 2526994"/>
              <a:gd name="connsiteY68" fmla="*/ 1787384 h 2461584"/>
              <a:gd name="connsiteX69" fmla="*/ 0 w 2526994"/>
              <a:gd name="connsiteY69" fmla="*/ 1757070 h 2461584"/>
              <a:gd name="connsiteX70" fmla="*/ 0 w 2526994"/>
              <a:gd name="connsiteY70" fmla="*/ 1708294 h 2461584"/>
              <a:gd name="connsiteX71" fmla="*/ 3159 w 2526994"/>
              <a:gd name="connsiteY71" fmla="*/ 1688464 h 2461584"/>
              <a:gd name="connsiteX72" fmla="*/ 39426 w 2526994"/>
              <a:gd name="connsiteY72" fmla="*/ 1460540 h 2461584"/>
              <a:gd name="connsiteX73" fmla="*/ 143313 w 2526994"/>
              <a:gd name="connsiteY73" fmla="*/ 1163782 h 2461584"/>
              <a:gd name="connsiteX74" fmla="*/ 355183 w 2526994"/>
              <a:gd name="connsiteY74" fmla="*/ 757963 h 2461584"/>
              <a:gd name="connsiteX75" fmla="*/ 608819 w 2526994"/>
              <a:gd name="connsiteY75" fmla="*/ 394879 h 2461584"/>
              <a:gd name="connsiteX76" fmla="*/ 820103 w 2526994"/>
              <a:gd name="connsiteY76" fmla="*/ 182226 h 2461584"/>
              <a:gd name="connsiteX77" fmla="*/ 1023316 w 2526994"/>
              <a:gd name="connsiteY77" fmla="*/ 54588 h 2461584"/>
              <a:gd name="connsiteX78" fmla="*/ 1212957 w 2526994"/>
              <a:gd name="connsiteY78" fmla="*/ 3647 h 2461584"/>
              <a:gd name="connsiteX79" fmla="*/ 1245481 w 2526994"/>
              <a:gd name="connsiteY79" fmla="*/ 0 h 2461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2526994" h="2461584">
                <a:moveTo>
                  <a:pt x="1248912" y="234404"/>
                </a:moveTo>
                <a:cubicBezTo>
                  <a:pt x="1240104" y="235419"/>
                  <a:pt x="1231391" y="236526"/>
                  <a:pt x="1222583" y="237356"/>
                </a:cubicBezTo>
                <a:cubicBezTo>
                  <a:pt x="1169072" y="242431"/>
                  <a:pt x="1118118" y="256915"/>
                  <a:pt x="1069058" y="278596"/>
                </a:cubicBezTo>
                <a:cubicBezTo>
                  <a:pt x="1009296" y="305074"/>
                  <a:pt x="955122" y="340686"/>
                  <a:pt x="904547" y="381925"/>
                </a:cubicBezTo>
                <a:cubicBezTo>
                  <a:pt x="841471" y="433220"/>
                  <a:pt x="785497" y="491712"/>
                  <a:pt x="733502" y="554079"/>
                </a:cubicBezTo>
                <a:cubicBezTo>
                  <a:pt x="656787" y="646245"/>
                  <a:pt x="589922" y="745330"/>
                  <a:pt x="528171" y="848013"/>
                </a:cubicBezTo>
                <a:cubicBezTo>
                  <a:pt x="464431" y="954110"/>
                  <a:pt x="405995" y="1062975"/>
                  <a:pt x="356652" y="1176544"/>
                </a:cubicBezTo>
                <a:cubicBezTo>
                  <a:pt x="322651" y="1254503"/>
                  <a:pt x="293575" y="1334306"/>
                  <a:pt x="272549" y="1416785"/>
                </a:cubicBezTo>
                <a:cubicBezTo>
                  <a:pt x="257112" y="1477398"/>
                  <a:pt x="246504" y="1538842"/>
                  <a:pt x="243189" y="1601301"/>
                </a:cubicBezTo>
                <a:cubicBezTo>
                  <a:pt x="242905" y="1606744"/>
                  <a:pt x="241485" y="1612003"/>
                  <a:pt x="240632" y="1617354"/>
                </a:cubicBezTo>
                <a:cubicBezTo>
                  <a:pt x="240632" y="1630454"/>
                  <a:pt x="240632" y="1643647"/>
                  <a:pt x="240632" y="1656840"/>
                </a:cubicBezTo>
                <a:cubicBezTo>
                  <a:pt x="241769" y="1665051"/>
                  <a:pt x="243284" y="1673170"/>
                  <a:pt x="243852" y="1681381"/>
                </a:cubicBezTo>
                <a:cubicBezTo>
                  <a:pt x="246504" y="1720037"/>
                  <a:pt x="252944" y="1758048"/>
                  <a:pt x="263836" y="1795228"/>
                </a:cubicBezTo>
                <a:cubicBezTo>
                  <a:pt x="291870" y="1891084"/>
                  <a:pt x="346802" y="1968396"/>
                  <a:pt x="424748" y="2029840"/>
                </a:cubicBezTo>
                <a:cubicBezTo>
                  <a:pt x="479017" y="2072556"/>
                  <a:pt x="539347" y="2104200"/>
                  <a:pt x="603276" y="2129387"/>
                </a:cubicBezTo>
                <a:cubicBezTo>
                  <a:pt x="672224" y="2156510"/>
                  <a:pt x="743446" y="2175331"/>
                  <a:pt x="816088" y="2189354"/>
                </a:cubicBezTo>
                <a:cubicBezTo>
                  <a:pt x="892519" y="2204023"/>
                  <a:pt x="969802" y="2213157"/>
                  <a:pt x="1047464" y="2218877"/>
                </a:cubicBezTo>
                <a:cubicBezTo>
                  <a:pt x="1111393" y="2223490"/>
                  <a:pt x="1175512" y="2225612"/>
                  <a:pt x="1239536" y="2226258"/>
                </a:cubicBezTo>
                <a:cubicBezTo>
                  <a:pt x="1243229" y="2226350"/>
                  <a:pt x="1246923" y="2226903"/>
                  <a:pt x="1250617" y="2227180"/>
                </a:cubicBezTo>
                <a:cubicBezTo>
                  <a:pt x="1259235" y="2227180"/>
                  <a:pt x="1267759" y="2227180"/>
                  <a:pt x="1276378" y="2227180"/>
                </a:cubicBezTo>
                <a:cubicBezTo>
                  <a:pt x="1278935" y="2226903"/>
                  <a:pt x="1281492" y="2226350"/>
                  <a:pt x="1284049" y="2226258"/>
                </a:cubicBezTo>
                <a:cubicBezTo>
                  <a:pt x="1334340" y="2224781"/>
                  <a:pt x="1384631" y="2223951"/>
                  <a:pt x="1435016" y="2221645"/>
                </a:cubicBezTo>
                <a:cubicBezTo>
                  <a:pt x="1485781" y="2219431"/>
                  <a:pt x="1536545" y="2214725"/>
                  <a:pt x="1587120" y="2208544"/>
                </a:cubicBezTo>
                <a:cubicBezTo>
                  <a:pt x="1650481" y="2200887"/>
                  <a:pt x="1713274" y="2190369"/>
                  <a:pt x="1775403" y="2175608"/>
                </a:cubicBezTo>
                <a:cubicBezTo>
                  <a:pt x="1851266" y="2157433"/>
                  <a:pt x="1924950" y="2133261"/>
                  <a:pt x="1994846" y="2098111"/>
                </a:cubicBezTo>
                <a:cubicBezTo>
                  <a:pt x="2052713" y="2068957"/>
                  <a:pt x="2105845" y="2033069"/>
                  <a:pt x="2151590" y="1986848"/>
                </a:cubicBezTo>
                <a:cubicBezTo>
                  <a:pt x="2215046" y="1922636"/>
                  <a:pt x="2255487" y="1846062"/>
                  <a:pt x="2274145" y="1757863"/>
                </a:cubicBezTo>
                <a:cubicBezTo>
                  <a:pt x="2280490" y="1728156"/>
                  <a:pt x="2284752" y="1698172"/>
                  <a:pt x="2284847" y="1667727"/>
                </a:cubicBezTo>
                <a:cubicBezTo>
                  <a:pt x="2284847" y="1663483"/>
                  <a:pt x="2285794" y="1659331"/>
                  <a:pt x="2286362" y="1655087"/>
                </a:cubicBezTo>
                <a:cubicBezTo>
                  <a:pt x="2286362" y="1642540"/>
                  <a:pt x="2286362" y="1629901"/>
                  <a:pt x="2286362" y="1617354"/>
                </a:cubicBezTo>
                <a:cubicBezTo>
                  <a:pt x="2285889" y="1614033"/>
                  <a:pt x="2285036" y="1610711"/>
                  <a:pt x="2284942" y="1607298"/>
                </a:cubicBezTo>
                <a:cubicBezTo>
                  <a:pt x="2283805" y="1540226"/>
                  <a:pt x="2271303" y="1474815"/>
                  <a:pt x="2254540" y="1410142"/>
                </a:cubicBezTo>
                <a:cubicBezTo>
                  <a:pt x="2228684" y="1309857"/>
                  <a:pt x="2191274" y="1213724"/>
                  <a:pt x="2146949" y="1120175"/>
                </a:cubicBezTo>
                <a:cubicBezTo>
                  <a:pt x="2064173" y="945438"/>
                  <a:pt x="1966906" y="779281"/>
                  <a:pt x="1851171" y="624195"/>
                </a:cubicBezTo>
                <a:cubicBezTo>
                  <a:pt x="1801164" y="557123"/>
                  <a:pt x="1746706" y="493742"/>
                  <a:pt x="1685997" y="435988"/>
                </a:cubicBezTo>
                <a:cubicBezTo>
                  <a:pt x="1630024" y="382663"/>
                  <a:pt x="1569599" y="335242"/>
                  <a:pt x="1501313" y="298616"/>
                </a:cubicBezTo>
                <a:cubicBezTo>
                  <a:pt x="1448181" y="270108"/>
                  <a:pt x="1392302" y="249627"/>
                  <a:pt x="1332541" y="240678"/>
                </a:cubicBezTo>
                <a:cubicBezTo>
                  <a:pt x="1317576" y="238371"/>
                  <a:pt x="1302423" y="237449"/>
                  <a:pt x="1287364" y="235788"/>
                </a:cubicBezTo>
                <a:cubicBezTo>
                  <a:pt x="1284807" y="235603"/>
                  <a:pt x="1282344" y="234865"/>
                  <a:pt x="1279787" y="234404"/>
                </a:cubicBezTo>
                <a:cubicBezTo>
                  <a:pt x="1269464" y="234404"/>
                  <a:pt x="1259235" y="234404"/>
                  <a:pt x="1248912" y="234404"/>
                </a:cubicBezTo>
                <a:close/>
                <a:moveTo>
                  <a:pt x="1245481" y="0"/>
                </a:moveTo>
                <a:cubicBezTo>
                  <a:pt x="1258233" y="0"/>
                  <a:pt x="1270868" y="0"/>
                  <a:pt x="1283620" y="0"/>
                </a:cubicBezTo>
                <a:cubicBezTo>
                  <a:pt x="1286778" y="570"/>
                  <a:pt x="1289820" y="1482"/>
                  <a:pt x="1292979" y="1710"/>
                </a:cubicBezTo>
                <a:cubicBezTo>
                  <a:pt x="1311580" y="3761"/>
                  <a:pt x="1330299" y="4901"/>
                  <a:pt x="1348783" y="7750"/>
                </a:cubicBezTo>
                <a:cubicBezTo>
                  <a:pt x="1422604" y="18804"/>
                  <a:pt x="1491629" y="44104"/>
                  <a:pt x="1557260" y="79318"/>
                </a:cubicBezTo>
                <a:cubicBezTo>
                  <a:pt x="1641610" y="124561"/>
                  <a:pt x="1716250" y="183137"/>
                  <a:pt x="1785392" y="249008"/>
                </a:cubicBezTo>
                <a:cubicBezTo>
                  <a:pt x="1860383" y="320348"/>
                  <a:pt x="1927652" y="398640"/>
                  <a:pt x="1989423" y="481491"/>
                </a:cubicBezTo>
                <a:cubicBezTo>
                  <a:pt x="2132385" y="673061"/>
                  <a:pt x="2252534" y="878307"/>
                  <a:pt x="2354784" y="1094151"/>
                </a:cubicBezTo>
                <a:cubicBezTo>
                  <a:pt x="2409536" y="1209709"/>
                  <a:pt x="2455747" y="1328458"/>
                  <a:pt x="2487685" y="1452335"/>
                </a:cubicBezTo>
                <a:cubicBezTo>
                  <a:pt x="2508393" y="1532222"/>
                  <a:pt x="2523835" y="1613021"/>
                  <a:pt x="2525239" y="1695872"/>
                </a:cubicBezTo>
                <a:cubicBezTo>
                  <a:pt x="2525356" y="1700089"/>
                  <a:pt x="2526409" y="1704191"/>
                  <a:pt x="2526994" y="1708294"/>
                </a:cubicBezTo>
                <a:cubicBezTo>
                  <a:pt x="2526994" y="1723793"/>
                  <a:pt x="2526994" y="1739406"/>
                  <a:pt x="2526994" y="1754904"/>
                </a:cubicBezTo>
                <a:cubicBezTo>
                  <a:pt x="2526292" y="1760147"/>
                  <a:pt x="2525122" y="1765275"/>
                  <a:pt x="2525122" y="1770517"/>
                </a:cubicBezTo>
                <a:cubicBezTo>
                  <a:pt x="2525005" y="1808125"/>
                  <a:pt x="2519741" y="1845163"/>
                  <a:pt x="2511902" y="1881858"/>
                </a:cubicBezTo>
                <a:cubicBezTo>
                  <a:pt x="2488855" y="1990806"/>
                  <a:pt x="2438900" y="2085395"/>
                  <a:pt x="2360517" y="2164713"/>
                </a:cubicBezTo>
                <a:cubicBezTo>
                  <a:pt x="2304010" y="2221808"/>
                  <a:pt x="2238379" y="2266139"/>
                  <a:pt x="2166897" y="2302151"/>
                </a:cubicBezTo>
                <a:cubicBezTo>
                  <a:pt x="2080559" y="2345571"/>
                  <a:pt x="1989540" y="2375429"/>
                  <a:pt x="1895831" y="2397879"/>
                </a:cubicBezTo>
                <a:cubicBezTo>
                  <a:pt x="1819085" y="2416113"/>
                  <a:pt x="1741520" y="2429105"/>
                  <a:pt x="1663254" y="2438564"/>
                </a:cubicBezTo>
                <a:cubicBezTo>
                  <a:pt x="1600781" y="2446199"/>
                  <a:pt x="1538074" y="2452011"/>
                  <a:pt x="1475367" y="2454746"/>
                </a:cubicBezTo>
                <a:cubicBezTo>
                  <a:pt x="1413128" y="2457595"/>
                  <a:pt x="1351006" y="2458621"/>
                  <a:pt x="1288884" y="2460445"/>
                </a:cubicBezTo>
                <a:cubicBezTo>
                  <a:pt x="1285725" y="2460558"/>
                  <a:pt x="1282567" y="2461242"/>
                  <a:pt x="1279408" y="2461584"/>
                </a:cubicBezTo>
                <a:cubicBezTo>
                  <a:pt x="1268762" y="2461584"/>
                  <a:pt x="1258233" y="2461584"/>
                  <a:pt x="1247586" y="2461584"/>
                </a:cubicBezTo>
                <a:cubicBezTo>
                  <a:pt x="1243024" y="2461242"/>
                  <a:pt x="1238461" y="2460558"/>
                  <a:pt x="1233899" y="2460445"/>
                </a:cubicBezTo>
                <a:cubicBezTo>
                  <a:pt x="1154813" y="2459647"/>
                  <a:pt x="1075611" y="2457026"/>
                  <a:pt x="996642" y="2451328"/>
                </a:cubicBezTo>
                <a:cubicBezTo>
                  <a:pt x="900710" y="2444262"/>
                  <a:pt x="805246" y="2432980"/>
                  <a:pt x="710834" y="2414860"/>
                </a:cubicBezTo>
                <a:cubicBezTo>
                  <a:pt x="621103" y="2397537"/>
                  <a:pt x="533126" y="2374289"/>
                  <a:pt x="447957" y="2340784"/>
                </a:cubicBezTo>
                <a:cubicBezTo>
                  <a:pt x="368988" y="2309672"/>
                  <a:pt x="294465" y="2270583"/>
                  <a:pt x="227430" y="2217819"/>
                </a:cubicBezTo>
                <a:cubicBezTo>
                  <a:pt x="131146" y="2141920"/>
                  <a:pt x="63292" y="2046420"/>
                  <a:pt x="28663" y="1928013"/>
                </a:cubicBezTo>
                <a:cubicBezTo>
                  <a:pt x="15209" y="1882086"/>
                  <a:pt x="7254" y="1835134"/>
                  <a:pt x="3978" y="1787384"/>
                </a:cubicBezTo>
                <a:cubicBezTo>
                  <a:pt x="3276" y="1777241"/>
                  <a:pt x="1404" y="1767212"/>
                  <a:pt x="0" y="1757070"/>
                </a:cubicBezTo>
                <a:cubicBezTo>
                  <a:pt x="0" y="1740773"/>
                  <a:pt x="0" y="1724477"/>
                  <a:pt x="0" y="1708294"/>
                </a:cubicBezTo>
                <a:cubicBezTo>
                  <a:pt x="1053" y="1701684"/>
                  <a:pt x="2808" y="1695188"/>
                  <a:pt x="3159" y="1688464"/>
                </a:cubicBezTo>
                <a:cubicBezTo>
                  <a:pt x="7254" y="1611312"/>
                  <a:pt x="20356" y="1535413"/>
                  <a:pt x="39426" y="1460540"/>
                </a:cubicBezTo>
                <a:cubicBezTo>
                  <a:pt x="65398" y="1358658"/>
                  <a:pt x="101314" y="1260080"/>
                  <a:pt x="143313" y="1163782"/>
                </a:cubicBezTo>
                <a:cubicBezTo>
                  <a:pt x="204265" y="1023495"/>
                  <a:pt x="276449" y="889019"/>
                  <a:pt x="355183" y="757963"/>
                </a:cubicBezTo>
                <a:cubicBezTo>
                  <a:pt x="431461" y="631123"/>
                  <a:pt x="514056" y="508728"/>
                  <a:pt x="608819" y="394879"/>
                </a:cubicBezTo>
                <a:cubicBezTo>
                  <a:pt x="673046" y="317841"/>
                  <a:pt x="742188" y="245589"/>
                  <a:pt x="820103" y="182226"/>
                </a:cubicBezTo>
                <a:cubicBezTo>
                  <a:pt x="882576" y="131285"/>
                  <a:pt x="949495" y="87295"/>
                  <a:pt x="1023316" y="54588"/>
                </a:cubicBezTo>
                <a:cubicBezTo>
                  <a:pt x="1083917" y="27807"/>
                  <a:pt x="1146858" y="9915"/>
                  <a:pt x="1212957" y="3647"/>
                </a:cubicBezTo>
                <a:cubicBezTo>
                  <a:pt x="1223837" y="2621"/>
                  <a:pt x="1234601" y="1254"/>
                  <a:pt x="1245481" y="0"/>
                </a:cubicBezTo>
                <a:close/>
              </a:path>
            </a:pathLst>
          </a:custGeom>
          <a:pattFill prst="pct10">
            <a:fgClr>
              <a:schemeClr val="tx1"/>
            </a:fgClr>
            <a:bgClr>
              <a:schemeClr val="bg1"/>
            </a:bgClr>
          </a:pattFill>
        </p:spPr>
        <p:txBody>
          <a:bodyPr wrap="square" anchor="ctr">
            <a:noAutofit/>
          </a:bodyPr>
          <a:lstStyle>
            <a:lvl1pPr algn="ctr">
              <a:defRPr sz="1600" b="0" i="0">
                <a:latin typeface="Titillium" charset="0"/>
                <a:ea typeface="Titillium" charset="0"/>
                <a:cs typeface="Titillium" charset="0"/>
              </a:defRPr>
            </a:lvl1pPr>
          </a:lstStyle>
          <a:p>
            <a:r>
              <a:rPr lang="en-US"/>
              <a:t>Insert Image</a:t>
            </a:r>
          </a:p>
        </p:txBody>
      </p:sp>
    </p:spTree>
    <p:extLst>
      <p:ext uri="{BB962C8B-B14F-4D97-AF65-F5344CB8AC3E}">
        <p14:creationId xmlns:p14="http://schemas.microsoft.com/office/powerpoint/2010/main" val="156473922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1128">
          <p15:clr>
            <a:srgbClr val="FBAE40"/>
          </p15:clr>
        </p15:guide>
        <p15:guide id="4" pos="6552">
          <p15:clr>
            <a:srgbClr val="FBAE40"/>
          </p15:clr>
        </p15:guide>
        <p15:guide id="5" orient="horz" pos="480">
          <p15:clr>
            <a:srgbClr val="FBAE40"/>
          </p15:clr>
        </p15:guide>
        <p15:guide id="6" orient="horz"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6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69546612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1128">
          <p15:clr>
            <a:srgbClr val="FBAE40"/>
          </p15:clr>
        </p15:guide>
        <p15:guide id="4" pos="6552">
          <p15:clr>
            <a:srgbClr val="FBAE40"/>
          </p15:clr>
        </p15:guide>
        <p15:guide id="5" orient="horz" pos="480">
          <p15:clr>
            <a:srgbClr val="FBAE40"/>
          </p15:clr>
        </p15:guide>
        <p15:guide id="6" orient="horz"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46_Title Slide">
    <p:spTree>
      <p:nvGrpSpPr>
        <p:cNvPr id="1" name=""/>
        <p:cNvGrpSpPr/>
        <p:nvPr/>
      </p:nvGrpSpPr>
      <p:grpSpPr>
        <a:xfrm>
          <a:off x="0" y="0"/>
          <a:ext cx="0" cy="0"/>
          <a:chOff x="0" y="0"/>
          <a:chExt cx="0" cy="0"/>
        </a:xfrm>
      </p:grpSpPr>
      <p:sp>
        <p:nvSpPr>
          <p:cNvPr id="4" name="Picture Placeholder 3"/>
          <p:cNvSpPr>
            <a:spLocks noGrp="1"/>
          </p:cNvSpPr>
          <p:nvPr>
            <p:ph type="pic" sz="quarter" idx="17" hasCustomPrompt="1"/>
          </p:nvPr>
        </p:nvSpPr>
        <p:spPr>
          <a:xfrm>
            <a:off x="4767049" y="1415144"/>
            <a:ext cx="2657902" cy="2657900"/>
          </a:xfrm>
          <a:custGeom>
            <a:avLst/>
            <a:gdLst>
              <a:gd name="connsiteX0" fmla="*/ 1328951 w 2657902"/>
              <a:gd name="connsiteY0" fmla="*/ 2174679 h 2657900"/>
              <a:gd name="connsiteX1" fmla="*/ 1389369 w 2657902"/>
              <a:gd name="connsiteY1" fmla="*/ 2235097 h 2657900"/>
              <a:gd name="connsiteX2" fmla="*/ 1328951 w 2657902"/>
              <a:gd name="connsiteY2" fmla="*/ 2295515 h 2657900"/>
              <a:gd name="connsiteX3" fmla="*/ 1268533 w 2657902"/>
              <a:gd name="connsiteY3" fmla="*/ 2235097 h 2657900"/>
              <a:gd name="connsiteX4" fmla="*/ 1328951 w 2657902"/>
              <a:gd name="connsiteY4" fmla="*/ 2174679 h 2657900"/>
              <a:gd name="connsiteX5" fmla="*/ 1774553 w 2657902"/>
              <a:gd name="connsiteY5" fmla="*/ 2053735 h 2657900"/>
              <a:gd name="connsiteX6" fmla="*/ 1834322 w 2657902"/>
              <a:gd name="connsiteY6" fmla="*/ 2083498 h 2657900"/>
              <a:gd name="connsiteX7" fmla="*/ 1812173 w 2657902"/>
              <a:gd name="connsiteY7" fmla="*/ 2165943 h 2657900"/>
              <a:gd name="connsiteX8" fmla="*/ 1729728 w 2657902"/>
              <a:gd name="connsiteY8" fmla="*/ 2143793 h 2657900"/>
              <a:gd name="connsiteX9" fmla="*/ 1751754 w 2657902"/>
              <a:gd name="connsiteY9" fmla="*/ 2061349 h 2657900"/>
              <a:gd name="connsiteX10" fmla="*/ 1774553 w 2657902"/>
              <a:gd name="connsiteY10" fmla="*/ 2053735 h 2657900"/>
              <a:gd name="connsiteX11" fmla="*/ 883401 w 2657902"/>
              <a:gd name="connsiteY11" fmla="*/ 2053735 h 2657900"/>
              <a:gd name="connsiteX12" fmla="*/ 906148 w 2657902"/>
              <a:gd name="connsiteY12" fmla="*/ 2061349 h 2657900"/>
              <a:gd name="connsiteX13" fmla="*/ 928174 w 2657902"/>
              <a:gd name="connsiteY13" fmla="*/ 2143793 h 2657900"/>
              <a:gd name="connsiteX14" fmla="*/ 845730 w 2657902"/>
              <a:gd name="connsiteY14" fmla="*/ 2165943 h 2657900"/>
              <a:gd name="connsiteX15" fmla="*/ 823581 w 2657902"/>
              <a:gd name="connsiteY15" fmla="*/ 2083498 h 2657900"/>
              <a:gd name="connsiteX16" fmla="*/ 883401 w 2657902"/>
              <a:gd name="connsiteY16" fmla="*/ 2053735 h 2657900"/>
              <a:gd name="connsiteX17" fmla="*/ 2121102 w 2657902"/>
              <a:gd name="connsiteY17" fmla="*/ 1722042 h 2657900"/>
              <a:gd name="connsiteX18" fmla="*/ 2143795 w 2657902"/>
              <a:gd name="connsiteY18" fmla="*/ 1729727 h 2657900"/>
              <a:gd name="connsiteX19" fmla="*/ 2165944 w 2657902"/>
              <a:gd name="connsiteY19" fmla="*/ 1812171 h 2657900"/>
              <a:gd name="connsiteX20" fmla="*/ 2083500 w 2657902"/>
              <a:gd name="connsiteY20" fmla="*/ 1834320 h 2657900"/>
              <a:gd name="connsiteX21" fmla="*/ 2061351 w 2657902"/>
              <a:gd name="connsiteY21" fmla="*/ 1751753 h 2657900"/>
              <a:gd name="connsiteX22" fmla="*/ 2121102 w 2657902"/>
              <a:gd name="connsiteY22" fmla="*/ 1722042 h 2657900"/>
              <a:gd name="connsiteX23" fmla="*/ 536801 w 2657902"/>
              <a:gd name="connsiteY23" fmla="*/ 1722042 h 2657900"/>
              <a:gd name="connsiteX24" fmla="*/ 596552 w 2657902"/>
              <a:gd name="connsiteY24" fmla="*/ 1751753 h 2657900"/>
              <a:gd name="connsiteX25" fmla="*/ 574402 w 2657902"/>
              <a:gd name="connsiteY25" fmla="*/ 1834320 h 2657900"/>
              <a:gd name="connsiteX26" fmla="*/ 491958 w 2657902"/>
              <a:gd name="connsiteY26" fmla="*/ 1812171 h 2657900"/>
              <a:gd name="connsiteX27" fmla="*/ 514107 w 2657902"/>
              <a:gd name="connsiteY27" fmla="*/ 1729727 h 2657900"/>
              <a:gd name="connsiteX28" fmla="*/ 536801 w 2657902"/>
              <a:gd name="connsiteY28" fmla="*/ 1722042 h 2657900"/>
              <a:gd name="connsiteX29" fmla="*/ 2235099 w 2657902"/>
              <a:gd name="connsiteY29" fmla="*/ 1268532 h 2657900"/>
              <a:gd name="connsiteX30" fmla="*/ 2295517 w 2657902"/>
              <a:gd name="connsiteY30" fmla="*/ 1328950 h 2657900"/>
              <a:gd name="connsiteX31" fmla="*/ 2235099 w 2657902"/>
              <a:gd name="connsiteY31" fmla="*/ 1389368 h 2657900"/>
              <a:gd name="connsiteX32" fmla="*/ 2174681 w 2657902"/>
              <a:gd name="connsiteY32" fmla="*/ 1328950 h 2657900"/>
              <a:gd name="connsiteX33" fmla="*/ 2235099 w 2657902"/>
              <a:gd name="connsiteY33" fmla="*/ 1268532 h 2657900"/>
              <a:gd name="connsiteX34" fmla="*/ 422804 w 2657902"/>
              <a:gd name="connsiteY34" fmla="*/ 1268532 h 2657900"/>
              <a:gd name="connsiteX35" fmla="*/ 483222 w 2657902"/>
              <a:gd name="connsiteY35" fmla="*/ 1328950 h 2657900"/>
              <a:gd name="connsiteX36" fmla="*/ 422804 w 2657902"/>
              <a:gd name="connsiteY36" fmla="*/ 1389368 h 2657900"/>
              <a:gd name="connsiteX37" fmla="*/ 362385 w 2657902"/>
              <a:gd name="connsiteY37" fmla="*/ 1328950 h 2657900"/>
              <a:gd name="connsiteX38" fmla="*/ 422804 w 2657902"/>
              <a:gd name="connsiteY38" fmla="*/ 1268532 h 2657900"/>
              <a:gd name="connsiteX39" fmla="*/ 1328951 w 2657902"/>
              <a:gd name="connsiteY39" fmla="*/ 1208114 h 2657900"/>
              <a:gd name="connsiteX40" fmla="*/ 1208115 w 2657902"/>
              <a:gd name="connsiteY40" fmla="*/ 1328950 h 2657900"/>
              <a:gd name="connsiteX41" fmla="*/ 1328951 w 2657902"/>
              <a:gd name="connsiteY41" fmla="*/ 1449786 h 2657900"/>
              <a:gd name="connsiteX42" fmla="*/ 1449787 w 2657902"/>
              <a:gd name="connsiteY42" fmla="*/ 1328950 h 2657900"/>
              <a:gd name="connsiteX43" fmla="*/ 1328951 w 2657902"/>
              <a:gd name="connsiteY43" fmla="*/ 1208114 h 2657900"/>
              <a:gd name="connsiteX44" fmla="*/ 2106194 w 2657902"/>
              <a:gd name="connsiteY44" fmla="*/ 815914 h 2657900"/>
              <a:gd name="connsiteX45" fmla="*/ 2165944 w 2657902"/>
              <a:gd name="connsiteY45" fmla="*/ 845729 h 2657900"/>
              <a:gd name="connsiteX46" fmla="*/ 2143795 w 2657902"/>
              <a:gd name="connsiteY46" fmla="*/ 928173 h 2657900"/>
              <a:gd name="connsiteX47" fmla="*/ 2061351 w 2657902"/>
              <a:gd name="connsiteY47" fmla="*/ 906147 h 2657900"/>
              <a:gd name="connsiteX48" fmla="*/ 2083500 w 2657902"/>
              <a:gd name="connsiteY48" fmla="*/ 823580 h 2657900"/>
              <a:gd name="connsiteX49" fmla="*/ 2106194 w 2657902"/>
              <a:gd name="connsiteY49" fmla="*/ 815914 h 2657900"/>
              <a:gd name="connsiteX50" fmla="*/ 551657 w 2657902"/>
              <a:gd name="connsiteY50" fmla="*/ 815914 h 2657900"/>
              <a:gd name="connsiteX51" fmla="*/ 574402 w 2657902"/>
              <a:gd name="connsiteY51" fmla="*/ 823580 h 2657900"/>
              <a:gd name="connsiteX52" fmla="*/ 596552 w 2657902"/>
              <a:gd name="connsiteY52" fmla="*/ 906147 h 2657900"/>
              <a:gd name="connsiteX53" fmla="*/ 514107 w 2657902"/>
              <a:gd name="connsiteY53" fmla="*/ 928173 h 2657900"/>
              <a:gd name="connsiteX54" fmla="*/ 491958 w 2657902"/>
              <a:gd name="connsiteY54" fmla="*/ 845729 h 2657900"/>
              <a:gd name="connsiteX55" fmla="*/ 551657 w 2657902"/>
              <a:gd name="connsiteY55" fmla="*/ 815914 h 2657900"/>
              <a:gd name="connsiteX56" fmla="*/ 1789479 w 2657902"/>
              <a:gd name="connsiteY56" fmla="*/ 484344 h 2657900"/>
              <a:gd name="connsiteX57" fmla="*/ 1812173 w 2657902"/>
              <a:gd name="connsiteY57" fmla="*/ 491958 h 2657900"/>
              <a:gd name="connsiteX58" fmla="*/ 1834322 w 2657902"/>
              <a:gd name="connsiteY58" fmla="*/ 574525 h 2657900"/>
              <a:gd name="connsiteX59" fmla="*/ 1751754 w 2657902"/>
              <a:gd name="connsiteY59" fmla="*/ 596551 h 2657900"/>
              <a:gd name="connsiteX60" fmla="*/ 1729728 w 2657902"/>
              <a:gd name="connsiteY60" fmla="*/ 514107 h 2657900"/>
              <a:gd name="connsiteX61" fmla="*/ 1789479 w 2657902"/>
              <a:gd name="connsiteY61" fmla="*/ 484344 h 2657900"/>
              <a:gd name="connsiteX62" fmla="*/ 868475 w 2657902"/>
              <a:gd name="connsiteY62" fmla="*/ 484344 h 2657900"/>
              <a:gd name="connsiteX63" fmla="*/ 928174 w 2657902"/>
              <a:gd name="connsiteY63" fmla="*/ 514107 h 2657900"/>
              <a:gd name="connsiteX64" fmla="*/ 906148 w 2657902"/>
              <a:gd name="connsiteY64" fmla="*/ 596551 h 2657900"/>
              <a:gd name="connsiteX65" fmla="*/ 823581 w 2657902"/>
              <a:gd name="connsiteY65" fmla="*/ 574525 h 2657900"/>
              <a:gd name="connsiteX66" fmla="*/ 845730 w 2657902"/>
              <a:gd name="connsiteY66" fmla="*/ 491958 h 2657900"/>
              <a:gd name="connsiteX67" fmla="*/ 868475 w 2657902"/>
              <a:gd name="connsiteY67" fmla="*/ 484344 h 2657900"/>
              <a:gd name="connsiteX68" fmla="*/ 1328951 w 2657902"/>
              <a:gd name="connsiteY68" fmla="*/ 362385 h 2657900"/>
              <a:gd name="connsiteX69" fmla="*/ 1389369 w 2657902"/>
              <a:gd name="connsiteY69" fmla="*/ 422803 h 2657900"/>
              <a:gd name="connsiteX70" fmla="*/ 1389369 w 2657902"/>
              <a:gd name="connsiteY70" fmla="*/ 1095892 h 2657900"/>
              <a:gd name="connsiteX71" fmla="*/ 1562010 w 2657902"/>
              <a:gd name="connsiteY71" fmla="*/ 1268532 h 2657900"/>
              <a:gd name="connsiteX72" fmla="*/ 1872591 w 2657902"/>
              <a:gd name="connsiteY72" fmla="*/ 1268532 h 2657900"/>
              <a:gd name="connsiteX73" fmla="*/ 1933009 w 2657902"/>
              <a:gd name="connsiteY73" fmla="*/ 1328950 h 2657900"/>
              <a:gd name="connsiteX74" fmla="*/ 1872591 w 2657902"/>
              <a:gd name="connsiteY74" fmla="*/ 1389368 h 2657900"/>
              <a:gd name="connsiteX75" fmla="*/ 1562010 w 2657902"/>
              <a:gd name="connsiteY75" fmla="*/ 1389368 h 2657900"/>
              <a:gd name="connsiteX76" fmla="*/ 1328951 w 2657902"/>
              <a:gd name="connsiteY76" fmla="*/ 1570622 h 2657900"/>
              <a:gd name="connsiteX77" fmla="*/ 1087279 w 2657902"/>
              <a:gd name="connsiteY77" fmla="*/ 1328950 h 2657900"/>
              <a:gd name="connsiteX78" fmla="*/ 1268533 w 2657902"/>
              <a:gd name="connsiteY78" fmla="*/ 1095892 h 2657900"/>
              <a:gd name="connsiteX79" fmla="*/ 1268533 w 2657902"/>
              <a:gd name="connsiteY79" fmla="*/ 422803 h 2657900"/>
              <a:gd name="connsiteX80" fmla="*/ 1328951 w 2657902"/>
              <a:gd name="connsiteY80" fmla="*/ 362385 h 2657900"/>
              <a:gd name="connsiteX81" fmla="*/ 1328951 w 2657902"/>
              <a:gd name="connsiteY81" fmla="*/ 120836 h 2657900"/>
              <a:gd name="connsiteX82" fmla="*/ 120836 w 2657902"/>
              <a:gd name="connsiteY82" fmla="*/ 1328950 h 2657900"/>
              <a:gd name="connsiteX83" fmla="*/ 1328951 w 2657902"/>
              <a:gd name="connsiteY83" fmla="*/ 2537064 h 2657900"/>
              <a:gd name="connsiteX84" fmla="*/ 2537066 w 2657902"/>
              <a:gd name="connsiteY84" fmla="*/ 1328950 h 2657900"/>
              <a:gd name="connsiteX85" fmla="*/ 1328951 w 2657902"/>
              <a:gd name="connsiteY85" fmla="*/ 120836 h 2657900"/>
              <a:gd name="connsiteX86" fmla="*/ 1328951 w 2657902"/>
              <a:gd name="connsiteY86" fmla="*/ 0 h 2657900"/>
              <a:gd name="connsiteX87" fmla="*/ 2657902 w 2657902"/>
              <a:gd name="connsiteY87" fmla="*/ 1328950 h 2657900"/>
              <a:gd name="connsiteX88" fmla="*/ 1328951 w 2657902"/>
              <a:gd name="connsiteY88" fmla="*/ 2657900 h 2657900"/>
              <a:gd name="connsiteX89" fmla="*/ 0 w 2657902"/>
              <a:gd name="connsiteY89" fmla="*/ 1328950 h 2657900"/>
              <a:gd name="connsiteX90" fmla="*/ 1328951 w 2657902"/>
              <a:gd name="connsiteY90" fmla="*/ 0 h 2657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2657902" h="2657900">
                <a:moveTo>
                  <a:pt x="1328951" y="2174679"/>
                </a:moveTo>
                <a:cubicBezTo>
                  <a:pt x="1362298" y="2174679"/>
                  <a:pt x="1389369" y="2201750"/>
                  <a:pt x="1389369" y="2235097"/>
                </a:cubicBezTo>
                <a:cubicBezTo>
                  <a:pt x="1389369" y="2268444"/>
                  <a:pt x="1362298" y="2295515"/>
                  <a:pt x="1328951" y="2295515"/>
                </a:cubicBezTo>
                <a:cubicBezTo>
                  <a:pt x="1295604" y="2295515"/>
                  <a:pt x="1268533" y="2268444"/>
                  <a:pt x="1268533" y="2235097"/>
                </a:cubicBezTo>
                <a:cubicBezTo>
                  <a:pt x="1268533" y="2201750"/>
                  <a:pt x="1295604" y="2174679"/>
                  <a:pt x="1328951" y="2174679"/>
                </a:cubicBezTo>
                <a:close/>
                <a:moveTo>
                  <a:pt x="1774553" y="2053735"/>
                </a:moveTo>
                <a:cubicBezTo>
                  <a:pt x="1797937" y="2050851"/>
                  <a:pt x="1821770" y="2061811"/>
                  <a:pt x="1834322" y="2083498"/>
                </a:cubicBezTo>
                <a:cubicBezTo>
                  <a:pt x="1850934" y="2112415"/>
                  <a:pt x="1841090" y="2149331"/>
                  <a:pt x="1812173" y="2165943"/>
                </a:cubicBezTo>
                <a:cubicBezTo>
                  <a:pt x="1783379" y="2182677"/>
                  <a:pt x="1746340" y="2172833"/>
                  <a:pt x="1729728" y="2143793"/>
                </a:cubicBezTo>
                <a:cubicBezTo>
                  <a:pt x="1712993" y="2114999"/>
                  <a:pt x="1722837" y="2077961"/>
                  <a:pt x="1751754" y="2061349"/>
                </a:cubicBezTo>
                <a:cubicBezTo>
                  <a:pt x="1759014" y="2057196"/>
                  <a:pt x="1766759" y="2054697"/>
                  <a:pt x="1774553" y="2053735"/>
                </a:cubicBezTo>
                <a:close/>
                <a:moveTo>
                  <a:pt x="883401" y="2053735"/>
                </a:moveTo>
                <a:cubicBezTo>
                  <a:pt x="891189" y="2054697"/>
                  <a:pt x="898919" y="2057196"/>
                  <a:pt x="906148" y="2061349"/>
                </a:cubicBezTo>
                <a:cubicBezTo>
                  <a:pt x="935065" y="2077961"/>
                  <a:pt x="944909" y="2114999"/>
                  <a:pt x="928174" y="2143793"/>
                </a:cubicBezTo>
                <a:cubicBezTo>
                  <a:pt x="911562" y="2172833"/>
                  <a:pt x="874647" y="2182677"/>
                  <a:pt x="845730" y="2165943"/>
                </a:cubicBezTo>
                <a:cubicBezTo>
                  <a:pt x="816813" y="2149331"/>
                  <a:pt x="806969" y="2112415"/>
                  <a:pt x="823581" y="2083498"/>
                </a:cubicBezTo>
                <a:cubicBezTo>
                  <a:pt x="836132" y="2061811"/>
                  <a:pt x="860035" y="2050851"/>
                  <a:pt x="883401" y="2053735"/>
                </a:cubicBezTo>
                <a:close/>
                <a:moveTo>
                  <a:pt x="2121102" y="1722042"/>
                </a:moveTo>
                <a:cubicBezTo>
                  <a:pt x="2128883" y="1723021"/>
                  <a:pt x="2136597" y="1725543"/>
                  <a:pt x="2143795" y="1729727"/>
                </a:cubicBezTo>
                <a:cubicBezTo>
                  <a:pt x="2172712" y="1746339"/>
                  <a:pt x="2182556" y="1783254"/>
                  <a:pt x="2165944" y="1812171"/>
                </a:cubicBezTo>
                <a:cubicBezTo>
                  <a:pt x="2149332" y="1841088"/>
                  <a:pt x="2112294" y="1851055"/>
                  <a:pt x="2083500" y="1834320"/>
                </a:cubicBezTo>
                <a:cubicBezTo>
                  <a:pt x="2054583" y="1817708"/>
                  <a:pt x="2044616" y="1780793"/>
                  <a:pt x="2061351" y="1751753"/>
                </a:cubicBezTo>
                <a:cubicBezTo>
                  <a:pt x="2073810" y="1730065"/>
                  <a:pt x="2097759" y="1719106"/>
                  <a:pt x="2121102" y="1722042"/>
                </a:cubicBezTo>
                <a:close/>
                <a:moveTo>
                  <a:pt x="536801" y="1722042"/>
                </a:moveTo>
                <a:cubicBezTo>
                  <a:pt x="560144" y="1719106"/>
                  <a:pt x="584093" y="1730065"/>
                  <a:pt x="596552" y="1751753"/>
                </a:cubicBezTo>
                <a:cubicBezTo>
                  <a:pt x="613286" y="1780793"/>
                  <a:pt x="603319" y="1817708"/>
                  <a:pt x="574402" y="1834320"/>
                </a:cubicBezTo>
                <a:cubicBezTo>
                  <a:pt x="545485" y="1851055"/>
                  <a:pt x="508570" y="1841088"/>
                  <a:pt x="491958" y="1812171"/>
                </a:cubicBezTo>
                <a:cubicBezTo>
                  <a:pt x="475346" y="1783254"/>
                  <a:pt x="485067" y="1746339"/>
                  <a:pt x="514107" y="1729727"/>
                </a:cubicBezTo>
                <a:cubicBezTo>
                  <a:pt x="521306" y="1725543"/>
                  <a:pt x="529020" y="1723021"/>
                  <a:pt x="536801" y="1722042"/>
                </a:cubicBezTo>
                <a:close/>
                <a:moveTo>
                  <a:pt x="2235099" y="1268532"/>
                </a:moveTo>
                <a:cubicBezTo>
                  <a:pt x="2268323" y="1268532"/>
                  <a:pt x="2295517" y="1295603"/>
                  <a:pt x="2295517" y="1328950"/>
                </a:cubicBezTo>
                <a:cubicBezTo>
                  <a:pt x="2295517" y="1362420"/>
                  <a:pt x="2268323" y="1389368"/>
                  <a:pt x="2235099" y="1389368"/>
                </a:cubicBezTo>
                <a:cubicBezTo>
                  <a:pt x="2201752" y="1389368"/>
                  <a:pt x="2174681" y="1362420"/>
                  <a:pt x="2174681" y="1328950"/>
                </a:cubicBezTo>
                <a:cubicBezTo>
                  <a:pt x="2174681" y="1295603"/>
                  <a:pt x="2201752" y="1268532"/>
                  <a:pt x="2235099" y="1268532"/>
                </a:cubicBezTo>
                <a:close/>
                <a:moveTo>
                  <a:pt x="422804" y="1268532"/>
                </a:moveTo>
                <a:cubicBezTo>
                  <a:pt x="456150" y="1268532"/>
                  <a:pt x="483222" y="1295603"/>
                  <a:pt x="483222" y="1328950"/>
                </a:cubicBezTo>
                <a:cubicBezTo>
                  <a:pt x="483222" y="1362420"/>
                  <a:pt x="456150" y="1389368"/>
                  <a:pt x="422804" y="1389368"/>
                </a:cubicBezTo>
                <a:cubicBezTo>
                  <a:pt x="389580" y="1389368"/>
                  <a:pt x="362385" y="1362420"/>
                  <a:pt x="362385" y="1328950"/>
                </a:cubicBezTo>
                <a:cubicBezTo>
                  <a:pt x="362385" y="1295603"/>
                  <a:pt x="389580" y="1268532"/>
                  <a:pt x="422804" y="1268532"/>
                </a:cubicBezTo>
                <a:close/>
                <a:moveTo>
                  <a:pt x="1328951" y="1208114"/>
                </a:moveTo>
                <a:cubicBezTo>
                  <a:pt x="1262258" y="1208114"/>
                  <a:pt x="1208115" y="1262257"/>
                  <a:pt x="1208115" y="1328950"/>
                </a:cubicBezTo>
                <a:cubicBezTo>
                  <a:pt x="1208115" y="1395644"/>
                  <a:pt x="1262258" y="1449786"/>
                  <a:pt x="1328951" y="1449786"/>
                </a:cubicBezTo>
                <a:cubicBezTo>
                  <a:pt x="1395645" y="1449786"/>
                  <a:pt x="1449787" y="1395644"/>
                  <a:pt x="1449787" y="1328950"/>
                </a:cubicBezTo>
                <a:cubicBezTo>
                  <a:pt x="1449787" y="1262257"/>
                  <a:pt x="1395645" y="1208114"/>
                  <a:pt x="1328951" y="1208114"/>
                </a:cubicBezTo>
                <a:close/>
                <a:moveTo>
                  <a:pt x="2106194" y="815914"/>
                </a:moveTo>
                <a:cubicBezTo>
                  <a:pt x="2129537" y="813013"/>
                  <a:pt x="2153485" y="824041"/>
                  <a:pt x="2165944" y="845729"/>
                </a:cubicBezTo>
                <a:cubicBezTo>
                  <a:pt x="2182556" y="874646"/>
                  <a:pt x="2172712" y="911561"/>
                  <a:pt x="2143795" y="928173"/>
                </a:cubicBezTo>
                <a:cubicBezTo>
                  <a:pt x="2115001" y="944908"/>
                  <a:pt x="2077963" y="935064"/>
                  <a:pt x="2061351" y="906147"/>
                </a:cubicBezTo>
                <a:cubicBezTo>
                  <a:pt x="2044616" y="877230"/>
                  <a:pt x="2054583" y="840315"/>
                  <a:pt x="2083500" y="823580"/>
                </a:cubicBezTo>
                <a:cubicBezTo>
                  <a:pt x="2090699" y="819396"/>
                  <a:pt x="2098412" y="816882"/>
                  <a:pt x="2106194" y="815914"/>
                </a:cubicBezTo>
                <a:close/>
                <a:moveTo>
                  <a:pt x="551657" y="815914"/>
                </a:moveTo>
                <a:cubicBezTo>
                  <a:pt x="559444" y="816882"/>
                  <a:pt x="567173" y="819396"/>
                  <a:pt x="574402" y="823580"/>
                </a:cubicBezTo>
                <a:cubicBezTo>
                  <a:pt x="603319" y="840315"/>
                  <a:pt x="613286" y="877230"/>
                  <a:pt x="596552" y="906147"/>
                </a:cubicBezTo>
                <a:cubicBezTo>
                  <a:pt x="579940" y="935064"/>
                  <a:pt x="542901" y="944908"/>
                  <a:pt x="514107" y="928173"/>
                </a:cubicBezTo>
                <a:cubicBezTo>
                  <a:pt x="485067" y="911561"/>
                  <a:pt x="475346" y="874646"/>
                  <a:pt x="491958" y="845729"/>
                </a:cubicBezTo>
                <a:cubicBezTo>
                  <a:pt x="504417" y="824041"/>
                  <a:pt x="528297" y="813013"/>
                  <a:pt x="551657" y="815914"/>
                </a:cubicBezTo>
                <a:close/>
                <a:moveTo>
                  <a:pt x="1789479" y="484344"/>
                </a:moveTo>
                <a:cubicBezTo>
                  <a:pt x="1797260" y="485305"/>
                  <a:pt x="1804974" y="487805"/>
                  <a:pt x="1812173" y="491958"/>
                </a:cubicBezTo>
                <a:cubicBezTo>
                  <a:pt x="1841090" y="508693"/>
                  <a:pt x="1850934" y="545608"/>
                  <a:pt x="1834322" y="574525"/>
                </a:cubicBezTo>
                <a:cubicBezTo>
                  <a:pt x="1817587" y="603319"/>
                  <a:pt x="1780795" y="613286"/>
                  <a:pt x="1751754" y="596551"/>
                </a:cubicBezTo>
                <a:cubicBezTo>
                  <a:pt x="1722837" y="579939"/>
                  <a:pt x="1712993" y="542901"/>
                  <a:pt x="1729728" y="514107"/>
                </a:cubicBezTo>
                <a:cubicBezTo>
                  <a:pt x="1742187" y="492419"/>
                  <a:pt x="1766136" y="481460"/>
                  <a:pt x="1789479" y="484344"/>
                </a:cubicBezTo>
                <a:close/>
                <a:moveTo>
                  <a:pt x="868475" y="484344"/>
                </a:moveTo>
                <a:cubicBezTo>
                  <a:pt x="891836" y="481460"/>
                  <a:pt x="915715" y="492419"/>
                  <a:pt x="928174" y="514107"/>
                </a:cubicBezTo>
                <a:cubicBezTo>
                  <a:pt x="944909" y="542901"/>
                  <a:pt x="935065" y="579939"/>
                  <a:pt x="906148" y="596551"/>
                </a:cubicBezTo>
                <a:cubicBezTo>
                  <a:pt x="877231" y="613286"/>
                  <a:pt x="840316" y="603319"/>
                  <a:pt x="823581" y="574525"/>
                </a:cubicBezTo>
                <a:cubicBezTo>
                  <a:pt x="806969" y="545608"/>
                  <a:pt x="816813" y="508693"/>
                  <a:pt x="845730" y="491958"/>
                </a:cubicBezTo>
                <a:cubicBezTo>
                  <a:pt x="852959" y="487805"/>
                  <a:pt x="860688" y="485305"/>
                  <a:pt x="868475" y="484344"/>
                </a:cubicBezTo>
                <a:close/>
                <a:moveTo>
                  <a:pt x="1328951" y="362385"/>
                </a:moveTo>
                <a:cubicBezTo>
                  <a:pt x="1362298" y="362385"/>
                  <a:pt x="1389369" y="389579"/>
                  <a:pt x="1389369" y="422803"/>
                </a:cubicBezTo>
                <a:lnTo>
                  <a:pt x="1389369" y="1095892"/>
                </a:lnTo>
                <a:cubicBezTo>
                  <a:pt x="1473905" y="1117795"/>
                  <a:pt x="1539984" y="1184242"/>
                  <a:pt x="1562010" y="1268532"/>
                </a:cubicBezTo>
                <a:lnTo>
                  <a:pt x="1872591" y="1268532"/>
                </a:lnTo>
                <a:cubicBezTo>
                  <a:pt x="1905937" y="1268532"/>
                  <a:pt x="1933009" y="1295603"/>
                  <a:pt x="1933009" y="1328950"/>
                </a:cubicBezTo>
                <a:cubicBezTo>
                  <a:pt x="1933009" y="1362420"/>
                  <a:pt x="1905937" y="1389368"/>
                  <a:pt x="1872591" y="1389368"/>
                </a:cubicBezTo>
                <a:lnTo>
                  <a:pt x="1562010" y="1389368"/>
                </a:lnTo>
                <a:cubicBezTo>
                  <a:pt x="1535185" y="1493469"/>
                  <a:pt x="1441420" y="1570622"/>
                  <a:pt x="1328951" y="1570622"/>
                </a:cubicBezTo>
                <a:cubicBezTo>
                  <a:pt x="1195564" y="1570622"/>
                  <a:pt x="1087279" y="1462460"/>
                  <a:pt x="1087279" y="1328950"/>
                </a:cubicBezTo>
                <a:cubicBezTo>
                  <a:pt x="1087279" y="1216482"/>
                  <a:pt x="1164555" y="1122840"/>
                  <a:pt x="1268533" y="1095892"/>
                </a:cubicBezTo>
                <a:lnTo>
                  <a:pt x="1268533" y="422803"/>
                </a:lnTo>
                <a:cubicBezTo>
                  <a:pt x="1268533" y="389579"/>
                  <a:pt x="1295604" y="362385"/>
                  <a:pt x="1328951" y="362385"/>
                </a:cubicBezTo>
                <a:close/>
                <a:moveTo>
                  <a:pt x="1328951" y="120836"/>
                </a:moveTo>
                <a:cubicBezTo>
                  <a:pt x="661646" y="120836"/>
                  <a:pt x="120836" y="661645"/>
                  <a:pt x="120836" y="1328950"/>
                </a:cubicBezTo>
                <a:cubicBezTo>
                  <a:pt x="120836" y="1996255"/>
                  <a:pt x="661646" y="2537064"/>
                  <a:pt x="1328951" y="2537064"/>
                </a:cubicBezTo>
                <a:cubicBezTo>
                  <a:pt x="1996257" y="2537064"/>
                  <a:pt x="2537066" y="1996255"/>
                  <a:pt x="2537066" y="1328950"/>
                </a:cubicBezTo>
                <a:cubicBezTo>
                  <a:pt x="2537066" y="661645"/>
                  <a:pt x="1996257" y="120836"/>
                  <a:pt x="1328951" y="120836"/>
                </a:cubicBezTo>
                <a:close/>
                <a:moveTo>
                  <a:pt x="1328951" y="0"/>
                </a:moveTo>
                <a:cubicBezTo>
                  <a:pt x="2062827" y="0"/>
                  <a:pt x="2657902" y="595074"/>
                  <a:pt x="2657902" y="1328950"/>
                </a:cubicBezTo>
                <a:cubicBezTo>
                  <a:pt x="2657902" y="2062949"/>
                  <a:pt x="2062827" y="2657900"/>
                  <a:pt x="1328951" y="2657900"/>
                </a:cubicBezTo>
                <a:cubicBezTo>
                  <a:pt x="595075" y="2657900"/>
                  <a:pt x="0" y="2062949"/>
                  <a:pt x="0" y="1328950"/>
                </a:cubicBezTo>
                <a:cubicBezTo>
                  <a:pt x="0" y="595074"/>
                  <a:pt x="595075" y="0"/>
                  <a:pt x="1328951" y="0"/>
                </a:cubicBezTo>
                <a:close/>
              </a:path>
            </a:pathLst>
          </a:custGeom>
          <a:pattFill prst="pct10">
            <a:fgClr>
              <a:schemeClr val="tx1"/>
            </a:fgClr>
            <a:bgClr>
              <a:schemeClr val="bg1"/>
            </a:bgClr>
          </a:pattFill>
        </p:spPr>
        <p:txBody>
          <a:bodyPr wrap="square" anchor="ctr">
            <a:noAutofit/>
          </a:bodyPr>
          <a:lstStyle>
            <a:lvl1pPr algn="ctr">
              <a:defRPr sz="1600" b="0" i="0">
                <a:latin typeface="Titillium" charset="0"/>
                <a:ea typeface="Titillium" charset="0"/>
                <a:cs typeface="Titillium" charset="0"/>
              </a:defRPr>
            </a:lvl1pPr>
          </a:lstStyle>
          <a:p>
            <a:r>
              <a:rPr lang="en-US"/>
              <a:t>Insert Image</a:t>
            </a:r>
          </a:p>
        </p:txBody>
      </p:sp>
    </p:spTree>
    <p:extLst>
      <p:ext uri="{BB962C8B-B14F-4D97-AF65-F5344CB8AC3E}">
        <p14:creationId xmlns:p14="http://schemas.microsoft.com/office/powerpoint/2010/main" val="12625722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1128">
          <p15:clr>
            <a:srgbClr val="FBAE40"/>
          </p15:clr>
        </p15:guide>
        <p15:guide id="4" pos="6552">
          <p15:clr>
            <a:srgbClr val="FBAE40"/>
          </p15:clr>
        </p15:guide>
        <p15:guide id="5" orient="horz" pos="480">
          <p15:clr>
            <a:srgbClr val="FBAE40"/>
          </p15:clr>
        </p15:guide>
        <p15:guide id="6" orient="horz"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41_Title Slide">
    <p:spTree>
      <p:nvGrpSpPr>
        <p:cNvPr id="1" name=""/>
        <p:cNvGrpSpPr/>
        <p:nvPr/>
      </p:nvGrpSpPr>
      <p:grpSpPr>
        <a:xfrm>
          <a:off x="0" y="0"/>
          <a:ext cx="0" cy="0"/>
          <a:chOff x="0" y="0"/>
          <a:chExt cx="0" cy="0"/>
        </a:xfrm>
      </p:grpSpPr>
      <p:sp>
        <p:nvSpPr>
          <p:cNvPr id="2" name="Picture Placeholder 4"/>
          <p:cNvSpPr>
            <a:spLocks noGrp="1"/>
          </p:cNvSpPr>
          <p:nvPr>
            <p:ph type="pic" sz="quarter" idx="17" hasCustomPrompt="1"/>
          </p:nvPr>
        </p:nvSpPr>
        <p:spPr>
          <a:xfrm>
            <a:off x="6096000" y="1569308"/>
            <a:ext cx="2954295" cy="3719384"/>
          </a:xfrm>
          <a:prstGeom prst="rect">
            <a:avLst/>
          </a:prstGeom>
          <a:pattFill prst="pct10">
            <a:fgClr>
              <a:schemeClr val="tx1"/>
            </a:fgClr>
            <a:bgClr>
              <a:schemeClr val="bg1"/>
            </a:bgClr>
          </a:pattFill>
        </p:spPr>
        <p:txBody>
          <a:bodyPr wrap="square" anchor="ctr">
            <a:noAutofit/>
          </a:bodyPr>
          <a:lstStyle>
            <a:lvl1pPr algn="ctr">
              <a:defRPr sz="1600" b="0" i="0">
                <a:latin typeface="Titillium" charset="0"/>
                <a:ea typeface="Titillium" charset="0"/>
                <a:cs typeface="Titillium" charset="0"/>
              </a:defRPr>
            </a:lvl1pPr>
          </a:lstStyle>
          <a:p>
            <a:r>
              <a:rPr lang="en-US"/>
              <a:t>Insert Image</a:t>
            </a:r>
          </a:p>
        </p:txBody>
      </p:sp>
    </p:spTree>
    <p:extLst>
      <p:ext uri="{BB962C8B-B14F-4D97-AF65-F5344CB8AC3E}">
        <p14:creationId xmlns:p14="http://schemas.microsoft.com/office/powerpoint/2010/main" val="211522766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1128">
          <p15:clr>
            <a:srgbClr val="FBAE40"/>
          </p15:clr>
        </p15:guide>
        <p15:guide id="4" pos="6552">
          <p15:clr>
            <a:srgbClr val="FBAE40"/>
          </p15:clr>
        </p15:guide>
        <p15:guide id="5" orient="horz" pos="480">
          <p15:clr>
            <a:srgbClr val="FBAE40"/>
          </p15:clr>
        </p15:guide>
        <p15:guide id="6" orient="horz" pos="3840">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image" Target="../media/image1.jp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shadeToTitle="1">
        <a:blipFill dpi="0" rotWithShape="1">
          <a:blip r:embed="rId53">
            <a:lum/>
          </a:blip>
          <a:srcRect/>
          <a:stretch>
            <a:fillRect t="-2000" b="-2000"/>
          </a:stretch>
        </a:blipFill>
        <a:effectLst/>
      </p:bgPr>
    </p:bg>
    <p:spTree>
      <p:nvGrpSpPr>
        <p:cNvPr id="1" name=""/>
        <p:cNvGrpSpPr/>
        <p:nvPr/>
      </p:nvGrpSpPr>
      <p:grpSpPr>
        <a:xfrm>
          <a:off x="0" y="0"/>
          <a:ext cx="0" cy="0"/>
          <a:chOff x="0" y="0"/>
          <a:chExt cx="0" cy="0"/>
        </a:xfrm>
      </p:grpSpPr>
      <p:sp>
        <p:nvSpPr>
          <p:cNvPr id="7" name="TextBox 6"/>
          <p:cNvSpPr txBox="1"/>
          <p:nvPr userDrawn="1"/>
        </p:nvSpPr>
        <p:spPr>
          <a:xfrm>
            <a:off x="594015" y="5991924"/>
            <a:ext cx="367408" cy="276999"/>
          </a:xfrm>
          <a:prstGeom prst="rect">
            <a:avLst/>
          </a:prstGeom>
          <a:noFill/>
        </p:spPr>
        <p:txBody>
          <a:bodyPr wrap="none" rtlCol="0">
            <a:spAutoFit/>
          </a:bodyPr>
          <a:lstStyle/>
          <a:p>
            <a:pPr algn="l"/>
            <a:fld id="{260E2A6B-A809-4840-BF14-8648BC0BDF87}" type="slidenum">
              <a:rPr lang="id-ID" sz="1200" b="1" i="0">
                <a:solidFill>
                  <a:srgbClr val="000000"/>
                </a:solidFill>
                <a:latin typeface="Titillium" charset="0"/>
                <a:ea typeface="Titillium" charset="0"/>
                <a:cs typeface="Titillium" charset="0"/>
              </a:rPr>
              <a:pPr algn="l"/>
              <a:t>‹#›</a:t>
            </a:fld>
            <a:endParaRPr lang="en-MY" sz="1200" b="1" i="0" dirty="0">
              <a:solidFill>
                <a:srgbClr val="000000"/>
              </a:solidFill>
              <a:latin typeface="Titillium" charset="0"/>
              <a:ea typeface="Titillium" charset="0"/>
              <a:cs typeface="Titillium" charset="0"/>
            </a:endParaRPr>
          </a:p>
        </p:txBody>
      </p:sp>
      <p:sp>
        <p:nvSpPr>
          <p:cNvPr id="19" name="TextBox 18"/>
          <p:cNvSpPr txBox="1"/>
          <p:nvPr userDrawn="1"/>
        </p:nvSpPr>
        <p:spPr>
          <a:xfrm>
            <a:off x="685800" y="603324"/>
            <a:ext cx="703719" cy="276999"/>
          </a:xfrm>
          <a:prstGeom prst="rect">
            <a:avLst/>
          </a:prstGeom>
          <a:noFill/>
        </p:spPr>
        <p:txBody>
          <a:bodyPr wrap="none" lIns="0" rIns="0" rtlCol="0">
            <a:spAutoFit/>
          </a:bodyPr>
          <a:lstStyle/>
          <a:p>
            <a:r>
              <a:rPr lang="en-US" sz="1200" b="1" i="0" spc="300">
                <a:gradFill>
                  <a:gsLst>
                    <a:gs pos="0">
                      <a:schemeClr val="accent1"/>
                    </a:gs>
                    <a:gs pos="100000">
                      <a:schemeClr val="accent2"/>
                    </a:gs>
                  </a:gsLst>
                  <a:lin ang="2700000" scaled="0"/>
                </a:gradFill>
                <a:latin typeface="Titillium Bd" charset="0"/>
                <a:ea typeface="Titillium Bd" charset="0"/>
                <a:cs typeface="Titillium Bd" charset="0"/>
              </a:rPr>
              <a:t>POWER</a:t>
            </a:r>
          </a:p>
        </p:txBody>
      </p:sp>
    </p:spTree>
    <p:extLst>
      <p:ext uri="{BB962C8B-B14F-4D97-AF65-F5344CB8AC3E}">
        <p14:creationId xmlns:p14="http://schemas.microsoft.com/office/powerpoint/2010/main" val="1469262009"/>
      </p:ext>
    </p:extLst>
  </p:cSld>
  <p:clrMap bg1="lt1" tx1="dk1" bg2="lt2" tx2="dk2" accent1="accent1" accent2="accent2" accent3="accent3" accent4="accent4" accent5="accent5" accent6="accent6" hlink="hlink" folHlink="folHlink"/>
  <p:sldLayoutIdLst>
    <p:sldLayoutId id="2147483653" r:id="rId1"/>
    <p:sldLayoutId id="2147483690" r:id="rId2"/>
    <p:sldLayoutId id="2147483699" r:id="rId3"/>
    <p:sldLayoutId id="2147483689" r:id="rId4"/>
    <p:sldLayoutId id="2147483681" r:id="rId5"/>
    <p:sldLayoutId id="2147483660" r:id="rId6"/>
    <p:sldLayoutId id="2147483655" r:id="rId7"/>
    <p:sldLayoutId id="2147483696" r:id="rId8"/>
    <p:sldLayoutId id="2147483691" r:id="rId9"/>
    <p:sldLayoutId id="2147483682" r:id="rId10"/>
    <p:sldLayoutId id="2147483668" r:id="rId11"/>
    <p:sldLayoutId id="2147483671" r:id="rId12"/>
    <p:sldLayoutId id="2147483673" r:id="rId13"/>
    <p:sldLayoutId id="2147483676" r:id="rId14"/>
    <p:sldLayoutId id="2147483675" r:id="rId15"/>
    <p:sldLayoutId id="2147483674" r:id="rId16"/>
    <p:sldLayoutId id="2147483678" r:id="rId17"/>
    <p:sldLayoutId id="2147483679" r:id="rId18"/>
    <p:sldLayoutId id="2147483680" r:id="rId19"/>
    <p:sldLayoutId id="2147483672" r:id="rId20"/>
    <p:sldLayoutId id="2147483669" r:id="rId21"/>
    <p:sldLayoutId id="2147483665" r:id="rId22"/>
    <p:sldLayoutId id="2147483670" r:id="rId23"/>
    <p:sldLayoutId id="2147483661" r:id="rId24"/>
    <p:sldLayoutId id="2147483687" r:id="rId25"/>
    <p:sldLayoutId id="2147483663" r:id="rId26"/>
    <p:sldLayoutId id="2147483667" r:id="rId27"/>
    <p:sldLayoutId id="2147483664" r:id="rId28"/>
    <p:sldLayoutId id="2147483662" r:id="rId29"/>
    <p:sldLayoutId id="2147483657" r:id="rId30"/>
    <p:sldLayoutId id="2147483697" r:id="rId31"/>
    <p:sldLayoutId id="2147483686" r:id="rId32"/>
    <p:sldLayoutId id="2147483656" r:id="rId33"/>
    <p:sldLayoutId id="2147483688" r:id="rId34"/>
    <p:sldLayoutId id="2147483654" r:id="rId35"/>
    <p:sldLayoutId id="2147483658" r:id="rId36"/>
    <p:sldLayoutId id="2147483711" r:id="rId37"/>
    <p:sldLayoutId id="2147483659" r:id="rId38"/>
    <p:sldLayoutId id="2147483677" r:id="rId39"/>
    <p:sldLayoutId id="2147483683" r:id="rId40"/>
    <p:sldLayoutId id="2147483698" r:id="rId41"/>
    <p:sldLayoutId id="2147483695" r:id="rId42"/>
    <p:sldLayoutId id="2147483693" r:id="rId43"/>
    <p:sldLayoutId id="2147483694" r:id="rId44"/>
    <p:sldLayoutId id="2147483651" r:id="rId45"/>
    <p:sldLayoutId id="2147483666" r:id="rId46"/>
    <p:sldLayoutId id="2147483710" r:id="rId47"/>
    <p:sldLayoutId id="2147483709" r:id="rId48"/>
    <p:sldLayoutId id="2147483708" r:id="rId49"/>
    <p:sldLayoutId id="2147483713" r:id="rId50"/>
    <p:sldLayoutId id="2147483717" r:id="rId5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6.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www.edureka.co/blog/python-pandas-tutorial/" TargetMode="External"/><Relationship Id="rId1" Type="http://schemas.openxmlformats.org/officeDocument/2006/relationships/slideLayout" Target="../slideLayouts/slideLayout18.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g"/><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png"/><Relationship Id="rId1" Type="http://schemas.openxmlformats.org/officeDocument/2006/relationships/slideLayout" Target="../slideLayouts/slideLayout41.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jpg"/></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9.xml"/></Relationships>
</file>

<file path=ppt/slides/_rels/slide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9.xml"/></Relationships>
</file>

<file path=ppt/slides/_rels/slide1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9.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g"/><Relationship Id="rId1" Type="http://schemas.openxmlformats.org/officeDocument/2006/relationships/slideLayout" Target="../slideLayouts/slideLayout29.xml"/><Relationship Id="rId4" Type="http://schemas.openxmlformats.org/officeDocument/2006/relationships/image" Target="../media/image30.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45.xml"/><Relationship Id="rId4" Type="http://schemas.openxmlformats.org/officeDocument/2006/relationships/image" Target="../media/image7.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9.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9.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id="{02C9E719-38FF-42AB-8373-3C7E7E5C9ACD}"/>
              </a:ext>
            </a:extLst>
          </p:cNvPr>
          <p:cNvPicPr>
            <a:picLocks noGrp="1" noChangeAspect="1"/>
          </p:cNvPicPr>
          <p:nvPr>
            <p:ph type="pic" sz="quarter" idx="13"/>
          </p:nvPr>
        </p:nvPicPr>
        <p:blipFill>
          <a:blip r:embed="rId2"/>
          <a:srcRect t="28963" b="28963"/>
          <a:stretch>
            <a:fillRect/>
          </a:stretch>
        </p:blipFill>
        <p:spPr/>
      </p:pic>
      <p:sp>
        <p:nvSpPr>
          <p:cNvPr id="7" name="AutoShape 1"/>
          <p:cNvSpPr>
            <a:spLocks/>
          </p:cNvSpPr>
          <p:nvPr/>
        </p:nvSpPr>
        <p:spPr bwMode="auto">
          <a:xfrm rot="8597967">
            <a:off x="6168813" y="1248127"/>
            <a:ext cx="5928409" cy="5280524"/>
          </a:xfrm>
          <a:custGeom>
            <a:avLst/>
            <a:gdLst/>
            <a:ahLst/>
            <a:cxnLst/>
            <a:rect l="0" t="0" r="r" b="b"/>
            <a:pathLst>
              <a:path w="21600" h="21600">
                <a:moveTo>
                  <a:pt x="21600" y="14990"/>
                </a:moveTo>
                <a:cubicBezTo>
                  <a:pt x="21600" y="15126"/>
                  <a:pt x="21600" y="15263"/>
                  <a:pt x="21600" y="15399"/>
                </a:cubicBezTo>
                <a:cubicBezTo>
                  <a:pt x="21594" y="15445"/>
                  <a:pt x="21584" y="15490"/>
                  <a:pt x="21584" y="15536"/>
                </a:cubicBezTo>
                <a:cubicBezTo>
                  <a:pt x="21583" y="15866"/>
                  <a:pt x="21538" y="16191"/>
                  <a:pt x="21471" y="16513"/>
                </a:cubicBezTo>
                <a:cubicBezTo>
                  <a:pt x="21274" y="17469"/>
                  <a:pt x="20847" y="18299"/>
                  <a:pt x="20177" y="18995"/>
                </a:cubicBezTo>
                <a:cubicBezTo>
                  <a:pt x="19694" y="19496"/>
                  <a:pt x="19133" y="19885"/>
                  <a:pt x="18522" y="20201"/>
                </a:cubicBezTo>
                <a:cubicBezTo>
                  <a:pt x="17784" y="20582"/>
                  <a:pt x="17006" y="20844"/>
                  <a:pt x="16205" y="21041"/>
                </a:cubicBezTo>
                <a:cubicBezTo>
                  <a:pt x="15549" y="21201"/>
                  <a:pt x="14886" y="21315"/>
                  <a:pt x="14217" y="21398"/>
                </a:cubicBezTo>
                <a:cubicBezTo>
                  <a:pt x="13683" y="21465"/>
                  <a:pt x="13147" y="21516"/>
                  <a:pt x="12611" y="21540"/>
                </a:cubicBezTo>
                <a:cubicBezTo>
                  <a:pt x="12079" y="21565"/>
                  <a:pt x="11548" y="21574"/>
                  <a:pt x="11017" y="21590"/>
                </a:cubicBezTo>
                <a:cubicBezTo>
                  <a:pt x="10990" y="21591"/>
                  <a:pt x="10963" y="21597"/>
                  <a:pt x="10936" y="21600"/>
                </a:cubicBezTo>
                <a:cubicBezTo>
                  <a:pt x="10845" y="21600"/>
                  <a:pt x="10755" y="21600"/>
                  <a:pt x="10664" y="21600"/>
                </a:cubicBezTo>
                <a:cubicBezTo>
                  <a:pt x="10625" y="21597"/>
                  <a:pt x="10586" y="21591"/>
                  <a:pt x="10547" y="21590"/>
                </a:cubicBezTo>
                <a:cubicBezTo>
                  <a:pt x="9871" y="21583"/>
                  <a:pt x="9194" y="21560"/>
                  <a:pt x="8519" y="21510"/>
                </a:cubicBezTo>
                <a:cubicBezTo>
                  <a:pt x="7699" y="21448"/>
                  <a:pt x="6883" y="21349"/>
                  <a:pt x="6076" y="21190"/>
                </a:cubicBezTo>
                <a:cubicBezTo>
                  <a:pt x="5309" y="21038"/>
                  <a:pt x="4557" y="20834"/>
                  <a:pt x="3829" y="20540"/>
                </a:cubicBezTo>
                <a:cubicBezTo>
                  <a:pt x="3154" y="20267"/>
                  <a:pt x="2517" y="19924"/>
                  <a:pt x="1944" y="19461"/>
                </a:cubicBezTo>
                <a:cubicBezTo>
                  <a:pt x="1121" y="18795"/>
                  <a:pt x="541" y="17957"/>
                  <a:pt x="245" y="16918"/>
                </a:cubicBezTo>
                <a:cubicBezTo>
                  <a:pt x="130" y="16515"/>
                  <a:pt x="62" y="16103"/>
                  <a:pt x="34" y="15684"/>
                </a:cubicBezTo>
                <a:cubicBezTo>
                  <a:pt x="28" y="15595"/>
                  <a:pt x="12" y="15507"/>
                  <a:pt x="0" y="15418"/>
                </a:cubicBezTo>
                <a:cubicBezTo>
                  <a:pt x="0" y="15275"/>
                  <a:pt x="0" y="15132"/>
                  <a:pt x="0" y="14990"/>
                </a:cubicBezTo>
                <a:cubicBezTo>
                  <a:pt x="9" y="14932"/>
                  <a:pt x="24" y="14875"/>
                  <a:pt x="27" y="14816"/>
                </a:cubicBezTo>
                <a:cubicBezTo>
                  <a:pt x="62" y="14139"/>
                  <a:pt x="174" y="13473"/>
                  <a:pt x="337" y="12816"/>
                </a:cubicBezTo>
                <a:cubicBezTo>
                  <a:pt x="559" y="11922"/>
                  <a:pt x="866" y="11057"/>
                  <a:pt x="1225" y="10212"/>
                </a:cubicBezTo>
                <a:cubicBezTo>
                  <a:pt x="1746" y="8981"/>
                  <a:pt x="2363" y="7801"/>
                  <a:pt x="3036" y="6651"/>
                </a:cubicBezTo>
                <a:cubicBezTo>
                  <a:pt x="3688" y="5538"/>
                  <a:pt x="4394" y="4464"/>
                  <a:pt x="5204" y="3465"/>
                </a:cubicBezTo>
                <a:cubicBezTo>
                  <a:pt x="5753" y="2789"/>
                  <a:pt x="6344" y="2155"/>
                  <a:pt x="7010" y="1599"/>
                </a:cubicBezTo>
                <a:cubicBezTo>
                  <a:pt x="7544" y="1152"/>
                  <a:pt x="8116" y="766"/>
                  <a:pt x="8747" y="479"/>
                </a:cubicBezTo>
                <a:cubicBezTo>
                  <a:pt x="9265" y="244"/>
                  <a:pt x="9803" y="87"/>
                  <a:pt x="10368" y="32"/>
                </a:cubicBezTo>
                <a:cubicBezTo>
                  <a:pt x="10461" y="23"/>
                  <a:pt x="10553" y="11"/>
                  <a:pt x="10646" y="0"/>
                </a:cubicBezTo>
                <a:cubicBezTo>
                  <a:pt x="10755" y="0"/>
                  <a:pt x="10863" y="0"/>
                  <a:pt x="10972" y="0"/>
                </a:cubicBezTo>
                <a:cubicBezTo>
                  <a:pt x="10999" y="5"/>
                  <a:pt x="11025" y="13"/>
                  <a:pt x="11052" y="15"/>
                </a:cubicBezTo>
                <a:cubicBezTo>
                  <a:pt x="11211" y="33"/>
                  <a:pt x="11371" y="43"/>
                  <a:pt x="11529" y="68"/>
                </a:cubicBezTo>
                <a:cubicBezTo>
                  <a:pt x="12160" y="165"/>
                  <a:pt x="12750" y="387"/>
                  <a:pt x="13311" y="696"/>
                </a:cubicBezTo>
                <a:cubicBezTo>
                  <a:pt x="14032" y="1093"/>
                  <a:pt x="14670" y="1607"/>
                  <a:pt x="15261" y="2185"/>
                </a:cubicBezTo>
                <a:cubicBezTo>
                  <a:pt x="15902" y="2811"/>
                  <a:pt x="16477" y="3498"/>
                  <a:pt x="17005" y="4225"/>
                </a:cubicBezTo>
                <a:cubicBezTo>
                  <a:pt x="18227" y="5906"/>
                  <a:pt x="19254" y="7707"/>
                  <a:pt x="20128" y="9601"/>
                </a:cubicBezTo>
                <a:cubicBezTo>
                  <a:pt x="20596" y="10615"/>
                  <a:pt x="20991" y="11657"/>
                  <a:pt x="21264" y="12744"/>
                </a:cubicBezTo>
                <a:cubicBezTo>
                  <a:pt x="21441" y="13445"/>
                  <a:pt x="21573" y="14154"/>
                  <a:pt x="21585" y="14881"/>
                </a:cubicBezTo>
                <a:cubicBezTo>
                  <a:pt x="21586" y="14918"/>
                  <a:pt x="21595" y="14954"/>
                  <a:pt x="21600" y="14990"/>
                </a:cubicBezTo>
                <a:close/>
                <a:moveTo>
                  <a:pt x="21600" y="14990"/>
                </a:moveTo>
              </a:path>
            </a:pathLst>
          </a:custGeom>
          <a:gradFill flip="none" rotWithShape="1">
            <a:gsLst>
              <a:gs pos="0">
                <a:srgbClr val="CC5EDB">
                  <a:shade val="30000"/>
                  <a:satMod val="115000"/>
                </a:srgbClr>
              </a:gs>
              <a:gs pos="50000">
                <a:srgbClr val="CC5EDB">
                  <a:shade val="67500"/>
                  <a:satMod val="115000"/>
                </a:srgbClr>
              </a:gs>
              <a:gs pos="100000">
                <a:srgbClr val="CC5EDB">
                  <a:shade val="100000"/>
                  <a:satMod val="115000"/>
                </a:srgbClr>
              </a:gs>
            </a:gsLst>
            <a:lin ang="8100000" scaled="1"/>
            <a:tileRect/>
          </a:gradFill>
          <a:ln w="25400" cap="flat">
            <a:noFill/>
            <a:miter lim="800000"/>
            <a:headEnd type="none" w="med" len="med"/>
            <a:tailEnd type="none" w="med" len="med"/>
          </a:ln>
        </p:spPr>
        <p:txBody>
          <a:bodyPr lIns="0" tIns="0" rIns="0" bIns="0"/>
          <a:lstStyle/>
          <a:p>
            <a:endParaRPr lang="en-US"/>
          </a:p>
        </p:txBody>
      </p:sp>
      <p:sp>
        <p:nvSpPr>
          <p:cNvPr id="4" name="AutoShape 1"/>
          <p:cNvSpPr>
            <a:spLocks/>
          </p:cNvSpPr>
          <p:nvPr/>
        </p:nvSpPr>
        <p:spPr bwMode="auto">
          <a:xfrm rot="9013392">
            <a:off x="6256160" y="1353095"/>
            <a:ext cx="5694787" cy="5218596"/>
          </a:xfrm>
          <a:custGeom>
            <a:avLst/>
            <a:gdLst/>
            <a:ahLst/>
            <a:cxnLst/>
            <a:rect l="0" t="0" r="r" b="b"/>
            <a:pathLst>
              <a:path w="21600" h="21600">
                <a:moveTo>
                  <a:pt x="21600" y="14990"/>
                </a:moveTo>
                <a:cubicBezTo>
                  <a:pt x="21600" y="15126"/>
                  <a:pt x="21600" y="15263"/>
                  <a:pt x="21600" y="15399"/>
                </a:cubicBezTo>
                <a:cubicBezTo>
                  <a:pt x="21594" y="15445"/>
                  <a:pt x="21584" y="15490"/>
                  <a:pt x="21584" y="15536"/>
                </a:cubicBezTo>
                <a:cubicBezTo>
                  <a:pt x="21583" y="15866"/>
                  <a:pt x="21538" y="16191"/>
                  <a:pt x="21471" y="16513"/>
                </a:cubicBezTo>
                <a:cubicBezTo>
                  <a:pt x="21274" y="17469"/>
                  <a:pt x="20847" y="18299"/>
                  <a:pt x="20177" y="18995"/>
                </a:cubicBezTo>
                <a:cubicBezTo>
                  <a:pt x="19694" y="19496"/>
                  <a:pt x="19133" y="19885"/>
                  <a:pt x="18522" y="20201"/>
                </a:cubicBezTo>
                <a:cubicBezTo>
                  <a:pt x="17784" y="20582"/>
                  <a:pt x="17006" y="20844"/>
                  <a:pt x="16205" y="21041"/>
                </a:cubicBezTo>
                <a:cubicBezTo>
                  <a:pt x="15549" y="21201"/>
                  <a:pt x="14886" y="21315"/>
                  <a:pt x="14217" y="21398"/>
                </a:cubicBezTo>
                <a:cubicBezTo>
                  <a:pt x="13683" y="21465"/>
                  <a:pt x="13147" y="21516"/>
                  <a:pt x="12611" y="21540"/>
                </a:cubicBezTo>
                <a:cubicBezTo>
                  <a:pt x="12079" y="21565"/>
                  <a:pt x="11548" y="21574"/>
                  <a:pt x="11017" y="21590"/>
                </a:cubicBezTo>
                <a:cubicBezTo>
                  <a:pt x="10990" y="21591"/>
                  <a:pt x="10963" y="21597"/>
                  <a:pt x="10936" y="21600"/>
                </a:cubicBezTo>
                <a:cubicBezTo>
                  <a:pt x="10845" y="21600"/>
                  <a:pt x="10755" y="21600"/>
                  <a:pt x="10664" y="21600"/>
                </a:cubicBezTo>
                <a:cubicBezTo>
                  <a:pt x="10625" y="21597"/>
                  <a:pt x="10586" y="21591"/>
                  <a:pt x="10547" y="21590"/>
                </a:cubicBezTo>
                <a:cubicBezTo>
                  <a:pt x="9871" y="21583"/>
                  <a:pt x="9194" y="21560"/>
                  <a:pt x="8519" y="21510"/>
                </a:cubicBezTo>
                <a:cubicBezTo>
                  <a:pt x="7699" y="21448"/>
                  <a:pt x="6883" y="21349"/>
                  <a:pt x="6076" y="21190"/>
                </a:cubicBezTo>
                <a:cubicBezTo>
                  <a:pt x="5309" y="21038"/>
                  <a:pt x="4557" y="20834"/>
                  <a:pt x="3829" y="20540"/>
                </a:cubicBezTo>
                <a:cubicBezTo>
                  <a:pt x="3154" y="20267"/>
                  <a:pt x="2517" y="19924"/>
                  <a:pt x="1944" y="19461"/>
                </a:cubicBezTo>
                <a:cubicBezTo>
                  <a:pt x="1121" y="18795"/>
                  <a:pt x="541" y="17957"/>
                  <a:pt x="245" y="16918"/>
                </a:cubicBezTo>
                <a:cubicBezTo>
                  <a:pt x="130" y="16515"/>
                  <a:pt x="62" y="16103"/>
                  <a:pt x="34" y="15684"/>
                </a:cubicBezTo>
                <a:cubicBezTo>
                  <a:pt x="28" y="15595"/>
                  <a:pt x="12" y="15507"/>
                  <a:pt x="0" y="15418"/>
                </a:cubicBezTo>
                <a:cubicBezTo>
                  <a:pt x="0" y="15275"/>
                  <a:pt x="0" y="15132"/>
                  <a:pt x="0" y="14990"/>
                </a:cubicBezTo>
                <a:cubicBezTo>
                  <a:pt x="9" y="14932"/>
                  <a:pt x="24" y="14875"/>
                  <a:pt x="27" y="14816"/>
                </a:cubicBezTo>
                <a:cubicBezTo>
                  <a:pt x="62" y="14139"/>
                  <a:pt x="174" y="13473"/>
                  <a:pt x="337" y="12816"/>
                </a:cubicBezTo>
                <a:cubicBezTo>
                  <a:pt x="559" y="11922"/>
                  <a:pt x="866" y="11057"/>
                  <a:pt x="1225" y="10212"/>
                </a:cubicBezTo>
                <a:cubicBezTo>
                  <a:pt x="1746" y="8981"/>
                  <a:pt x="2363" y="7801"/>
                  <a:pt x="3036" y="6651"/>
                </a:cubicBezTo>
                <a:cubicBezTo>
                  <a:pt x="3688" y="5538"/>
                  <a:pt x="4394" y="4464"/>
                  <a:pt x="5204" y="3465"/>
                </a:cubicBezTo>
                <a:cubicBezTo>
                  <a:pt x="5753" y="2789"/>
                  <a:pt x="6344" y="2155"/>
                  <a:pt x="7010" y="1599"/>
                </a:cubicBezTo>
                <a:cubicBezTo>
                  <a:pt x="7544" y="1152"/>
                  <a:pt x="8116" y="766"/>
                  <a:pt x="8747" y="479"/>
                </a:cubicBezTo>
                <a:cubicBezTo>
                  <a:pt x="9265" y="244"/>
                  <a:pt x="9803" y="87"/>
                  <a:pt x="10368" y="32"/>
                </a:cubicBezTo>
                <a:cubicBezTo>
                  <a:pt x="10461" y="23"/>
                  <a:pt x="10553" y="11"/>
                  <a:pt x="10646" y="0"/>
                </a:cubicBezTo>
                <a:cubicBezTo>
                  <a:pt x="10755" y="0"/>
                  <a:pt x="10863" y="0"/>
                  <a:pt x="10972" y="0"/>
                </a:cubicBezTo>
                <a:cubicBezTo>
                  <a:pt x="10999" y="5"/>
                  <a:pt x="11025" y="13"/>
                  <a:pt x="11052" y="15"/>
                </a:cubicBezTo>
                <a:cubicBezTo>
                  <a:pt x="11211" y="33"/>
                  <a:pt x="11371" y="43"/>
                  <a:pt x="11529" y="68"/>
                </a:cubicBezTo>
                <a:cubicBezTo>
                  <a:pt x="12160" y="165"/>
                  <a:pt x="12750" y="387"/>
                  <a:pt x="13311" y="696"/>
                </a:cubicBezTo>
                <a:cubicBezTo>
                  <a:pt x="14032" y="1093"/>
                  <a:pt x="14670" y="1607"/>
                  <a:pt x="15261" y="2185"/>
                </a:cubicBezTo>
                <a:cubicBezTo>
                  <a:pt x="15902" y="2811"/>
                  <a:pt x="16477" y="3498"/>
                  <a:pt x="17005" y="4225"/>
                </a:cubicBezTo>
                <a:cubicBezTo>
                  <a:pt x="18227" y="5906"/>
                  <a:pt x="19254" y="7707"/>
                  <a:pt x="20128" y="9601"/>
                </a:cubicBezTo>
                <a:cubicBezTo>
                  <a:pt x="20596" y="10615"/>
                  <a:pt x="20991" y="11657"/>
                  <a:pt x="21264" y="12744"/>
                </a:cubicBezTo>
                <a:cubicBezTo>
                  <a:pt x="21441" y="13445"/>
                  <a:pt x="21573" y="14154"/>
                  <a:pt x="21585" y="14881"/>
                </a:cubicBezTo>
                <a:cubicBezTo>
                  <a:pt x="21586" y="14918"/>
                  <a:pt x="21595" y="14954"/>
                  <a:pt x="21600" y="14990"/>
                </a:cubicBezTo>
                <a:close/>
                <a:moveTo>
                  <a:pt x="21600" y="14990"/>
                </a:moveTo>
              </a:path>
            </a:pathLst>
          </a:custGeom>
          <a:gradFill flip="none" rotWithShape="1">
            <a:gsLst>
              <a:gs pos="0">
                <a:srgbClr val="822CD7">
                  <a:shade val="30000"/>
                  <a:satMod val="115000"/>
                </a:srgbClr>
              </a:gs>
              <a:gs pos="50000">
                <a:srgbClr val="822CD7">
                  <a:shade val="67500"/>
                  <a:satMod val="115000"/>
                </a:srgbClr>
              </a:gs>
              <a:gs pos="100000">
                <a:srgbClr val="822CD7">
                  <a:shade val="100000"/>
                  <a:satMod val="115000"/>
                </a:srgbClr>
              </a:gs>
            </a:gsLst>
            <a:path path="circle">
              <a:fillToRect l="100000" b="100000"/>
            </a:path>
            <a:tileRect t="-100000" r="-100000"/>
          </a:gradFill>
          <a:ln w="25400" cap="flat">
            <a:noFill/>
            <a:miter lim="800000"/>
            <a:headEnd type="none" w="med" len="med"/>
            <a:tailEnd type="none" w="med" len="med"/>
          </a:ln>
        </p:spPr>
        <p:txBody>
          <a:bodyPr lIns="0" tIns="0" rIns="0" bIns="0"/>
          <a:lstStyle/>
          <a:p>
            <a:endParaRPr lang="en-US"/>
          </a:p>
        </p:txBody>
      </p:sp>
      <p:sp>
        <p:nvSpPr>
          <p:cNvPr id="6" name="TextBox 5"/>
          <p:cNvSpPr txBox="1"/>
          <p:nvPr/>
        </p:nvSpPr>
        <p:spPr>
          <a:xfrm>
            <a:off x="6509982" y="2900842"/>
            <a:ext cx="4531057" cy="2388346"/>
          </a:xfrm>
          <a:prstGeom prst="rect">
            <a:avLst/>
          </a:prstGeom>
          <a:noFill/>
        </p:spPr>
        <p:txBody>
          <a:bodyPr wrap="square" lIns="0" tIns="0" rIns="0" bIns="0" rtlCol="0">
            <a:spAutoFit/>
          </a:bodyPr>
          <a:lstStyle/>
          <a:p>
            <a:pPr algn="r">
              <a:lnSpc>
                <a:spcPct val="70000"/>
              </a:lnSpc>
            </a:pPr>
            <a:r>
              <a:rPr lang="en-US" sz="4800" b="1" dirty="0">
                <a:solidFill>
                  <a:schemeClr val="bg1"/>
                </a:solidFill>
                <a:latin typeface="Tahoma(headings)"/>
                <a:ea typeface="Titillium Light" charset="0"/>
                <a:cs typeface="Titillium Light" charset="0"/>
              </a:rPr>
              <a:t>WEB SCRAPING</a:t>
            </a:r>
          </a:p>
          <a:p>
            <a:pPr algn="r"/>
            <a:endParaRPr lang="en-US" sz="4800" b="1" dirty="0">
              <a:solidFill>
                <a:schemeClr val="bg1"/>
              </a:solidFill>
              <a:latin typeface="Tahoma(headings)"/>
              <a:ea typeface="Titillium Light" charset="0"/>
              <a:cs typeface="Titillium Light" charset="0"/>
            </a:endParaRPr>
          </a:p>
          <a:p>
            <a:pPr algn="r"/>
            <a:r>
              <a:rPr lang="en-US" sz="2000" b="1" dirty="0">
                <a:solidFill>
                  <a:schemeClr val="bg1"/>
                </a:solidFill>
                <a:latin typeface="Tahoma(headings)"/>
                <a:ea typeface="Titillium Light" charset="0"/>
                <a:cs typeface="Titillium Light" charset="0"/>
              </a:rPr>
              <a:t>BY:- PARMESHWARA JOGA </a:t>
            </a:r>
          </a:p>
          <a:p>
            <a:pPr algn="r"/>
            <a:r>
              <a:rPr lang="en-US" sz="2000" b="1" dirty="0">
                <a:solidFill>
                  <a:schemeClr val="bg1"/>
                </a:solidFill>
                <a:latin typeface="Tahoma(headings)"/>
                <a:ea typeface="Titillium Light" charset="0"/>
                <a:cs typeface="Titillium Light" charset="0"/>
              </a:rPr>
              <a:t>ENROLL NO 19STUCHH010236</a:t>
            </a:r>
          </a:p>
        </p:txBody>
      </p:sp>
    </p:spTree>
    <p:extLst>
      <p:ext uri="{BB962C8B-B14F-4D97-AF65-F5344CB8AC3E}">
        <p14:creationId xmlns:p14="http://schemas.microsoft.com/office/powerpoint/2010/main" val="1759778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xEl>
                                              <p:pRg st="2" end="2"/>
                                            </p:txEl>
                                          </p:spTgt>
                                        </p:tgtEl>
                                        <p:attrNameLst>
                                          <p:attrName>style.visibility</p:attrName>
                                        </p:attrNameLst>
                                      </p:cBhvr>
                                      <p:to>
                                        <p:strVal val="visible"/>
                                      </p:to>
                                    </p:set>
                                    <p:animEffect transition="in" filter="fade">
                                      <p:cBhvr>
                                        <p:cTn id="10" dur="500"/>
                                        <p:tgtEl>
                                          <p:spTgt spid="6">
                                            <p:txEl>
                                              <p:pRg st="2" end="2"/>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animEffect transition="in" filter="fade">
                                      <p:cBhvr>
                                        <p:cTn id="13" dur="500"/>
                                        <p:tgtEl>
                                          <p:spTgt spid="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allAtOnce"/>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hape 3624"/>
          <p:cNvSpPr/>
          <p:nvPr/>
        </p:nvSpPr>
        <p:spPr>
          <a:xfrm>
            <a:off x="6398189" y="1472261"/>
            <a:ext cx="410797" cy="410797"/>
          </a:xfrm>
          <a:custGeom>
            <a:avLst/>
            <a:gdLst/>
            <a:ahLst/>
            <a:cxnLst>
              <a:cxn ang="0">
                <a:pos x="wd2" y="hd2"/>
              </a:cxn>
              <a:cxn ang="5400000">
                <a:pos x="wd2" y="hd2"/>
              </a:cxn>
              <a:cxn ang="10800000">
                <a:pos x="wd2" y="hd2"/>
              </a:cxn>
              <a:cxn ang="16200000">
                <a:pos x="wd2" y="hd2"/>
              </a:cxn>
            </a:cxnLst>
            <a:rect l="0" t="0" r="r" b="b"/>
            <a:pathLst>
              <a:path w="21600" h="21600" extrusionOk="0">
                <a:moveTo>
                  <a:pt x="19755" y="6010"/>
                </a:moveTo>
                <a:lnTo>
                  <a:pt x="18630" y="7136"/>
                </a:lnTo>
                <a:lnTo>
                  <a:pt x="14465" y="2970"/>
                </a:lnTo>
                <a:lnTo>
                  <a:pt x="15590" y="1845"/>
                </a:lnTo>
                <a:cubicBezTo>
                  <a:pt x="15590" y="1845"/>
                  <a:pt x="16391" y="982"/>
                  <a:pt x="17673" y="982"/>
                </a:cubicBezTo>
                <a:cubicBezTo>
                  <a:pt x="19300" y="982"/>
                  <a:pt x="20618" y="2300"/>
                  <a:pt x="20618" y="3927"/>
                </a:cubicBezTo>
                <a:cubicBezTo>
                  <a:pt x="20618" y="4741"/>
                  <a:pt x="20288" y="5477"/>
                  <a:pt x="19755" y="6010"/>
                </a:cubicBezTo>
                <a:moveTo>
                  <a:pt x="7364" y="18402"/>
                </a:moveTo>
                <a:lnTo>
                  <a:pt x="7364" y="14727"/>
                </a:lnTo>
                <a:cubicBezTo>
                  <a:pt x="7364" y="14456"/>
                  <a:pt x="7144" y="14236"/>
                  <a:pt x="6873" y="14236"/>
                </a:cubicBezTo>
                <a:lnTo>
                  <a:pt x="3198" y="14236"/>
                </a:lnTo>
                <a:lnTo>
                  <a:pt x="13770" y="3665"/>
                </a:lnTo>
                <a:lnTo>
                  <a:pt x="17935" y="7830"/>
                </a:lnTo>
                <a:cubicBezTo>
                  <a:pt x="17935" y="7830"/>
                  <a:pt x="7364" y="18402"/>
                  <a:pt x="7364" y="18402"/>
                </a:cubicBezTo>
                <a:close/>
                <a:moveTo>
                  <a:pt x="6382" y="19042"/>
                </a:moveTo>
                <a:lnTo>
                  <a:pt x="2945" y="19845"/>
                </a:lnTo>
                <a:lnTo>
                  <a:pt x="2945" y="18655"/>
                </a:lnTo>
                <a:lnTo>
                  <a:pt x="1755" y="18655"/>
                </a:lnTo>
                <a:lnTo>
                  <a:pt x="2558" y="15218"/>
                </a:lnTo>
                <a:lnTo>
                  <a:pt x="6382" y="15218"/>
                </a:lnTo>
                <a:cubicBezTo>
                  <a:pt x="6382" y="15218"/>
                  <a:pt x="6382" y="19042"/>
                  <a:pt x="6382" y="19042"/>
                </a:cubicBezTo>
                <a:close/>
                <a:moveTo>
                  <a:pt x="17673" y="0"/>
                </a:moveTo>
                <a:cubicBezTo>
                  <a:pt x="16588" y="0"/>
                  <a:pt x="15606" y="439"/>
                  <a:pt x="14896" y="1151"/>
                </a:cubicBezTo>
                <a:lnTo>
                  <a:pt x="1641" y="14405"/>
                </a:lnTo>
                <a:lnTo>
                  <a:pt x="0" y="21600"/>
                </a:lnTo>
                <a:lnTo>
                  <a:pt x="7195" y="19959"/>
                </a:lnTo>
                <a:lnTo>
                  <a:pt x="20449" y="6704"/>
                </a:lnTo>
                <a:cubicBezTo>
                  <a:pt x="21160" y="5994"/>
                  <a:pt x="21600" y="5012"/>
                  <a:pt x="21600" y="3927"/>
                </a:cubicBezTo>
                <a:cubicBezTo>
                  <a:pt x="21600" y="1758"/>
                  <a:pt x="19842" y="0"/>
                  <a:pt x="17673" y="0"/>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8" name="TextBox 7"/>
          <p:cNvSpPr txBox="1"/>
          <p:nvPr/>
        </p:nvSpPr>
        <p:spPr>
          <a:xfrm>
            <a:off x="7039742" y="2188846"/>
            <a:ext cx="4818883" cy="3447098"/>
          </a:xfrm>
          <a:prstGeom prst="rect">
            <a:avLst/>
          </a:prstGeom>
          <a:noFill/>
        </p:spPr>
        <p:txBody>
          <a:bodyPr wrap="square" lIns="0" tIns="0" rIns="91440" bIns="0" rtlCol="0">
            <a:spAutoFit/>
          </a:bodyPr>
          <a:lstStyle/>
          <a:p>
            <a:pPr algn="l">
              <a:buFont typeface="Arial" panose="020B0604020202020204" pitchFamily="34" charset="0"/>
              <a:buChar char="•"/>
            </a:pPr>
            <a:r>
              <a:rPr lang="en-US" sz="1400" b="1" i="0" dirty="0">
                <a:effectLst/>
                <a:latin typeface="Times New Roman" panose="02020603050405020304" pitchFamily="18" charset="0"/>
                <a:cs typeface="Times New Roman" panose="02020603050405020304" pitchFamily="18" charset="0"/>
              </a:rPr>
              <a:t>Large Collection of Libraries:</a:t>
            </a:r>
            <a:r>
              <a:rPr lang="en-US" sz="1400" b="0" i="0" dirty="0">
                <a:effectLst/>
                <a:latin typeface="Times New Roman" panose="02020603050405020304" pitchFamily="18" charset="0"/>
                <a:cs typeface="Times New Roman" panose="02020603050405020304" pitchFamily="18" charset="0"/>
              </a:rPr>
              <a:t> Python has a huge collection of libraries such as </a:t>
            </a:r>
            <a:r>
              <a:rPr lang="en-US" sz="1400" b="0" i="0" u="none" strike="noStrike" dirty="0">
                <a:effectLst/>
                <a:latin typeface="Times New Roman" panose="02020603050405020304" pitchFamily="18" charset="0"/>
                <a:cs typeface="Times New Roman" panose="02020603050405020304" pitchFamily="18" charset="0"/>
              </a:rPr>
              <a:t>NumPy</a:t>
            </a:r>
            <a:r>
              <a:rPr lang="en-US" sz="1400" b="0" i="0" dirty="0">
                <a:effectLst/>
                <a:latin typeface="Times New Roman" panose="02020603050405020304" pitchFamily="18" charset="0"/>
                <a:cs typeface="Times New Roman" panose="02020603050405020304" pitchFamily="18" charset="0"/>
              </a:rPr>
              <a:t>, </a:t>
            </a:r>
            <a:r>
              <a:rPr lang="en-US" sz="1400" b="0" i="0" u="none" strike="noStrike" dirty="0">
                <a:effectLst/>
                <a:latin typeface="Times New Roman" panose="02020603050405020304" pitchFamily="18" charset="0"/>
                <a:cs typeface="Times New Roman" panose="02020603050405020304" pitchFamily="18" charset="0"/>
              </a:rPr>
              <a:t>Matplotlib</a:t>
            </a:r>
            <a:r>
              <a:rPr lang="en-US" sz="1400" b="0" i="0" dirty="0">
                <a:effectLst/>
                <a:latin typeface="Times New Roman" panose="02020603050405020304" pitchFamily="18" charset="0"/>
                <a:cs typeface="Times New Roman" panose="02020603050405020304" pitchFamily="18" charset="0"/>
              </a:rPr>
              <a:t>, </a:t>
            </a:r>
            <a:r>
              <a:rPr lang="en-US" sz="1400" b="0" i="0" u="none" strike="noStrike" dirty="0">
                <a:effectLst/>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Pandas</a:t>
            </a:r>
            <a:r>
              <a:rPr lang="en-US" sz="1400" b="0" i="0" dirty="0">
                <a:effectLst/>
                <a:latin typeface="Times New Roman" panose="02020603050405020304" pitchFamily="18" charset="0"/>
                <a:cs typeface="Times New Roman" panose="02020603050405020304" pitchFamily="18" charset="0"/>
              </a:rPr>
              <a:t> etc., which provides methods and services for various purposes. Hence, it is suitable for web scraping and for further manipulation of extracted data.</a:t>
            </a:r>
          </a:p>
          <a:p>
            <a:pPr algn="l">
              <a:buFont typeface="Arial" panose="020B0604020202020204" pitchFamily="34" charset="0"/>
              <a:buChar char="•"/>
            </a:pPr>
            <a:r>
              <a:rPr lang="en-US" sz="1400" b="1" i="0" dirty="0">
                <a:effectLst/>
                <a:latin typeface="Times New Roman" panose="02020603050405020304" pitchFamily="18" charset="0"/>
                <a:cs typeface="Times New Roman" panose="02020603050405020304" pitchFamily="18" charset="0"/>
              </a:rPr>
              <a:t>Dynamically typed:</a:t>
            </a:r>
            <a:r>
              <a:rPr lang="en-US" sz="1400" b="0" i="0" dirty="0">
                <a:effectLst/>
                <a:latin typeface="Times New Roman" panose="02020603050405020304" pitchFamily="18" charset="0"/>
                <a:cs typeface="Times New Roman" panose="02020603050405020304" pitchFamily="18" charset="0"/>
              </a:rPr>
              <a:t> In Python, you don’t have to define datatypes for variables, you can directly use the variables wherever required. This saves time and makes your job faster.</a:t>
            </a:r>
          </a:p>
          <a:p>
            <a:pPr algn="l">
              <a:buFont typeface="Arial" panose="020B0604020202020204" pitchFamily="34" charset="0"/>
              <a:buChar char="•"/>
            </a:pPr>
            <a:r>
              <a:rPr lang="en-US" sz="1400" b="1" i="0" dirty="0">
                <a:effectLst/>
                <a:latin typeface="Times New Roman" panose="02020603050405020304" pitchFamily="18" charset="0"/>
                <a:cs typeface="Times New Roman" panose="02020603050405020304" pitchFamily="18" charset="0"/>
              </a:rPr>
              <a:t>Easily Understandable Syntax:</a:t>
            </a:r>
            <a:r>
              <a:rPr lang="en-US" sz="1400" b="0" i="0" dirty="0">
                <a:effectLst/>
                <a:latin typeface="Times New Roman" panose="02020603050405020304" pitchFamily="18" charset="0"/>
                <a:cs typeface="Times New Roman" panose="02020603050405020304" pitchFamily="18" charset="0"/>
              </a:rPr>
              <a:t> Python syntax is easily understandable mainly because reading a Python code is very similar to reading a statement in English. It is expressive and easily readable, and the indentation used in Python also helps the user to differentiate between different scope/blocks in the code. </a:t>
            </a:r>
          </a:p>
          <a:p>
            <a:pPr algn="l">
              <a:buFont typeface="Arial" panose="020B0604020202020204" pitchFamily="34" charset="0"/>
              <a:buChar char="•"/>
            </a:pPr>
            <a:r>
              <a:rPr lang="en-US" sz="1400" b="1" i="0" dirty="0">
                <a:effectLst/>
                <a:latin typeface="Times New Roman" panose="02020603050405020304" pitchFamily="18" charset="0"/>
                <a:cs typeface="Times New Roman" panose="02020603050405020304" pitchFamily="18" charset="0"/>
              </a:rPr>
              <a:t>Small code, large task:</a:t>
            </a:r>
            <a:r>
              <a:rPr lang="en-US" sz="1400" b="0" i="0" dirty="0">
                <a:effectLst/>
                <a:latin typeface="Times New Roman" panose="02020603050405020304" pitchFamily="18" charset="0"/>
                <a:cs typeface="Times New Roman" panose="02020603050405020304" pitchFamily="18" charset="0"/>
              </a:rPr>
              <a:t> Web scraping is used to save time. But what’s the use if you spend more time writing the code? Well, you don’t have to. In Python, you can write small codes to do large tasks. Hence, you save time even while writing the code.</a:t>
            </a:r>
          </a:p>
        </p:txBody>
      </p:sp>
      <p:sp>
        <p:nvSpPr>
          <p:cNvPr id="9" name="TextBox 8"/>
          <p:cNvSpPr txBox="1"/>
          <p:nvPr/>
        </p:nvSpPr>
        <p:spPr>
          <a:xfrm>
            <a:off x="7039742" y="1171908"/>
            <a:ext cx="3743336" cy="498598"/>
          </a:xfrm>
          <a:prstGeom prst="rect">
            <a:avLst/>
          </a:prstGeom>
          <a:noFill/>
        </p:spPr>
        <p:txBody>
          <a:bodyPr wrap="square" lIns="0" tIns="0" rIns="0" bIns="0" rtlCol="0">
            <a:spAutoFit/>
          </a:bodyPr>
          <a:lstStyle/>
          <a:p>
            <a:pPr>
              <a:lnSpc>
                <a:spcPct val="80000"/>
              </a:lnSpc>
            </a:pPr>
            <a:r>
              <a:rPr lang="en-US" sz="2000" b="1" spc="200" dirty="0">
                <a:latin typeface="Times New Roman" panose="02020603050405020304" pitchFamily="18" charset="0"/>
                <a:ea typeface="Titillium" charset="0"/>
                <a:cs typeface="Times New Roman" panose="02020603050405020304" pitchFamily="18" charset="0"/>
              </a:rPr>
              <a:t>Why python is good for web scraping?</a:t>
            </a:r>
          </a:p>
        </p:txBody>
      </p:sp>
      <p:sp>
        <p:nvSpPr>
          <p:cNvPr id="11" name="Shape 3767"/>
          <p:cNvSpPr/>
          <p:nvPr/>
        </p:nvSpPr>
        <p:spPr>
          <a:xfrm>
            <a:off x="6398189" y="4134258"/>
            <a:ext cx="451877" cy="451877"/>
          </a:xfrm>
          <a:custGeom>
            <a:avLst/>
            <a:gdLst/>
            <a:ahLst/>
            <a:cxnLst>
              <a:cxn ang="0">
                <a:pos x="wd2" y="hd2"/>
              </a:cxn>
              <a:cxn ang="5400000">
                <a:pos x="wd2" y="hd2"/>
              </a:cxn>
              <a:cxn ang="10800000">
                <a:pos x="wd2" y="hd2"/>
              </a:cxn>
              <a:cxn ang="16200000">
                <a:pos x="wd2" y="hd2"/>
              </a:cxn>
            </a:cxnLst>
            <a:rect l="0" t="0" r="r" b="b"/>
            <a:pathLst>
              <a:path w="21600" h="21600" extrusionOk="0">
                <a:moveTo>
                  <a:pt x="12764" y="19636"/>
                </a:moveTo>
                <a:cubicBezTo>
                  <a:pt x="12764" y="20178"/>
                  <a:pt x="12324" y="20618"/>
                  <a:pt x="11782" y="20618"/>
                </a:cubicBezTo>
                <a:lnTo>
                  <a:pt x="9818" y="20618"/>
                </a:lnTo>
                <a:cubicBezTo>
                  <a:pt x="9276" y="20618"/>
                  <a:pt x="8836" y="20178"/>
                  <a:pt x="8836" y="19636"/>
                </a:cubicBezTo>
                <a:lnTo>
                  <a:pt x="8836" y="17673"/>
                </a:lnTo>
                <a:cubicBezTo>
                  <a:pt x="8836" y="17131"/>
                  <a:pt x="9276" y="16691"/>
                  <a:pt x="9818" y="16691"/>
                </a:cubicBezTo>
                <a:lnTo>
                  <a:pt x="11782" y="16691"/>
                </a:lnTo>
                <a:cubicBezTo>
                  <a:pt x="12324" y="16691"/>
                  <a:pt x="12764" y="17131"/>
                  <a:pt x="12764" y="17673"/>
                </a:cubicBezTo>
                <a:cubicBezTo>
                  <a:pt x="12764" y="17673"/>
                  <a:pt x="12764" y="19636"/>
                  <a:pt x="12764" y="19636"/>
                </a:cubicBezTo>
                <a:close/>
                <a:moveTo>
                  <a:pt x="11782" y="15709"/>
                </a:moveTo>
                <a:lnTo>
                  <a:pt x="9818" y="15709"/>
                </a:lnTo>
                <a:cubicBezTo>
                  <a:pt x="8734" y="15709"/>
                  <a:pt x="7855" y="16588"/>
                  <a:pt x="7855" y="17673"/>
                </a:cubicBezTo>
                <a:lnTo>
                  <a:pt x="7855" y="19636"/>
                </a:lnTo>
                <a:cubicBezTo>
                  <a:pt x="7855" y="20721"/>
                  <a:pt x="8734" y="21600"/>
                  <a:pt x="9818" y="21600"/>
                </a:cubicBezTo>
                <a:lnTo>
                  <a:pt x="11782" y="21600"/>
                </a:lnTo>
                <a:cubicBezTo>
                  <a:pt x="12866" y="21600"/>
                  <a:pt x="13745" y="20721"/>
                  <a:pt x="13745" y="19636"/>
                </a:cubicBezTo>
                <a:lnTo>
                  <a:pt x="13745" y="17673"/>
                </a:lnTo>
                <a:cubicBezTo>
                  <a:pt x="13745" y="16588"/>
                  <a:pt x="12866" y="15709"/>
                  <a:pt x="11782" y="15709"/>
                </a:cubicBezTo>
                <a:moveTo>
                  <a:pt x="20618" y="19636"/>
                </a:moveTo>
                <a:cubicBezTo>
                  <a:pt x="20618" y="20178"/>
                  <a:pt x="20178" y="20618"/>
                  <a:pt x="19636" y="20618"/>
                </a:cubicBezTo>
                <a:lnTo>
                  <a:pt x="17673" y="20618"/>
                </a:lnTo>
                <a:cubicBezTo>
                  <a:pt x="17131" y="20618"/>
                  <a:pt x="16691" y="20178"/>
                  <a:pt x="16691" y="19636"/>
                </a:cubicBezTo>
                <a:lnTo>
                  <a:pt x="16691" y="17673"/>
                </a:lnTo>
                <a:cubicBezTo>
                  <a:pt x="16691" y="17131"/>
                  <a:pt x="17131" y="16691"/>
                  <a:pt x="17673" y="16691"/>
                </a:cubicBezTo>
                <a:lnTo>
                  <a:pt x="19636" y="16691"/>
                </a:lnTo>
                <a:cubicBezTo>
                  <a:pt x="20178" y="16691"/>
                  <a:pt x="20618" y="17131"/>
                  <a:pt x="20618" y="17673"/>
                </a:cubicBezTo>
                <a:cubicBezTo>
                  <a:pt x="20618" y="17673"/>
                  <a:pt x="20618" y="19636"/>
                  <a:pt x="20618" y="19636"/>
                </a:cubicBezTo>
                <a:close/>
                <a:moveTo>
                  <a:pt x="19636" y="15709"/>
                </a:moveTo>
                <a:lnTo>
                  <a:pt x="17673" y="15709"/>
                </a:lnTo>
                <a:cubicBezTo>
                  <a:pt x="16588" y="15709"/>
                  <a:pt x="15709" y="16588"/>
                  <a:pt x="15709" y="17673"/>
                </a:cubicBezTo>
                <a:lnTo>
                  <a:pt x="15709" y="19636"/>
                </a:lnTo>
                <a:cubicBezTo>
                  <a:pt x="15709" y="20721"/>
                  <a:pt x="16588" y="21600"/>
                  <a:pt x="17673" y="21600"/>
                </a:cubicBezTo>
                <a:lnTo>
                  <a:pt x="19636" y="21600"/>
                </a:lnTo>
                <a:cubicBezTo>
                  <a:pt x="20721" y="21600"/>
                  <a:pt x="21600" y="20721"/>
                  <a:pt x="21600" y="19636"/>
                </a:cubicBezTo>
                <a:lnTo>
                  <a:pt x="21600" y="17673"/>
                </a:lnTo>
                <a:cubicBezTo>
                  <a:pt x="21600" y="16588"/>
                  <a:pt x="20721" y="15709"/>
                  <a:pt x="19636" y="15709"/>
                </a:cubicBezTo>
                <a:moveTo>
                  <a:pt x="4909" y="19636"/>
                </a:moveTo>
                <a:cubicBezTo>
                  <a:pt x="4909" y="20178"/>
                  <a:pt x="4469" y="20618"/>
                  <a:pt x="3927" y="20618"/>
                </a:cubicBezTo>
                <a:lnTo>
                  <a:pt x="1964" y="20618"/>
                </a:lnTo>
                <a:cubicBezTo>
                  <a:pt x="1422" y="20618"/>
                  <a:pt x="982" y="20178"/>
                  <a:pt x="982" y="19636"/>
                </a:cubicBezTo>
                <a:lnTo>
                  <a:pt x="982" y="17673"/>
                </a:lnTo>
                <a:cubicBezTo>
                  <a:pt x="982" y="17131"/>
                  <a:pt x="1422" y="16691"/>
                  <a:pt x="1964" y="16691"/>
                </a:cubicBezTo>
                <a:lnTo>
                  <a:pt x="3927" y="16691"/>
                </a:lnTo>
                <a:cubicBezTo>
                  <a:pt x="4469" y="16691"/>
                  <a:pt x="4909" y="17131"/>
                  <a:pt x="4909" y="17673"/>
                </a:cubicBezTo>
                <a:cubicBezTo>
                  <a:pt x="4909" y="17673"/>
                  <a:pt x="4909" y="19636"/>
                  <a:pt x="4909" y="19636"/>
                </a:cubicBezTo>
                <a:close/>
                <a:moveTo>
                  <a:pt x="3927" y="15709"/>
                </a:moveTo>
                <a:lnTo>
                  <a:pt x="1964" y="15709"/>
                </a:lnTo>
                <a:cubicBezTo>
                  <a:pt x="879" y="15709"/>
                  <a:pt x="0" y="16588"/>
                  <a:pt x="0" y="17673"/>
                </a:cubicBezTo>
                <a:lnTo>
                  <a:pt x="0" y="19636"/>
                </a:lnTo>
                <a:cubicBezTo>
                  <a:pt x="0" y="20721"/>
                  <a:pt x="879" y="21600"/>
                  <a:pt x="1964" y="21600"/>
                </a:cubicBezTo>
                <a:lnTo>
                  <a:pt x="3927" y="21600"/>
                </a:lnTo>
                <a:cubicBezTo>
                  <a:pt x="5012" y="21600"/>
                  <a:pt x="5891" y="20721"/>
                  <a:pt x="5891" y="19636"/>
                </a:cubicBezTo>
                <a:lnTo>
                  <a:pt x="5891" y="17673"/>
                </a:lnTo>
                <a:cubicBezTo>
                  <a:pt x="5891" y="16588"/>
                  <a:pt x="5012" y="15709"/>
                  <a:pt x="3927" y="15709"/>
                </a:cubicBezTo>
                <a:moveTo>
                  <a:pt x="2945" y="14727"/>
                </a:moveTo>
                <a:cubicBezTo>
                  <a:pt x="3217" y="14727"/>
                  <a:pt x="3436" y="14508"/>
                  <a:pt x="3436" y="14236"/>
                </a:cubicBezTo>
                <a:lnTo>
                  <a:pt x="3436" y="10800"/>
                </a:lnTo>
                <a:lnTo>
                  <a:pt x="10309" y="10800"/>
                </a:lnTo>
                <a:lnTo>
                  <a:pt x="10309" y="14236"/>
                </a:lnTo>
                <a:cubicBezTo>
                  <a:pt x="10309" y="14508"/>
                  <a:pt x="10529" y="14727"/>
                  <a:pt x="10800" y="14727"/>
                </a:cubicBezTo>
                <a:cubicBezTo>
                  <a:pt x="11071" y="14727"/>
                  <a:pt x="11291" y="14508"/>
                  <a:pt x="11291" y="14236"/>
                </a:cubicBezTo>
                <a:lnTo>
                  <a:pt x="11291" y="10800"/>
                </a:lnTo>
                <a:lnTo>
                  <a:pt x="18164" y="10800"/>
                </a:lnTo>
                <a:lnTo>
                  <a:pt x="18164" y="14236"/>
                </a:lnTo>
                <a:cubicBezTo>
                  <a:pt x="18164" y="14508"/>
                  <a:pt x="18384" y="14727"/>
                  <a:pt x="18655" y="14727"/>
                </a:cubicBezTo>
                <a:cubicBezTo>
                  <a:pt x="18926" y="14727"/>
                  <a:pt x="19145" y="14508"/>
                  <a:pt x="19145" y="14236"/>
                </a:cubicBezTo>
                <a:lnTo>
                  <a:pt x="19145" y="10309"/>
                </a:lnTo>
                <a:cubicBezTo>
                  <a:pt x="19145" y="10038"/>
                  <a:pt x="18926" y="9818"/>
                  <a:pt x="18655" y="9818"/>
                </a:cubicBezTo>
                <a:lnTo>
                  <a:pt x="11291" y="9818"/>
                </a:lnTo>
                <a:lnTo>
                  <a:pt x="11291" y="7364"/>
                </a:lnTo>
                <a:cubicBezTo>
                  <a:pt x="11291" y="7093"/>
                  <a:pt x="11071" y="6873"/>
                  <a:pt x="10800" y="6873"/>
                </a:cubicBezTo>
                <a:cubicBezTo>
                  <a:pt x="10529" y="6873"/>
                  <a:pt x="10309" y="7093"/>
                  <a:pt x="10309" y="7364"/>
                </a:cubicBezTo>
                <a:lnTo>
                  <a:pt x="10309" y="9818"/>
                </a:lnTo>
                <a:lnTo>
                  <a:pt x="2945" y="9818"/>
                </a:lnTo>
                <a:cubicBezTo>
                  <a:pt x="2674" y="9818"/>
                  <a:pt x="2455" y="10038"/>
                  <a:pt x="2455" y="10309"/>
                </a:cubicBezTo>
                <a:lnTo>
                  <a:pt x="2455" y="14236"/>
                </a:lnTo>
                <a:cubicBezTo>
                  <a:pt x="2455" y="14508"/>
                  <a:pt x="2674" y="14727"/>
                  <a:pt x="2945" y="14727"/>
                </a:cubicBezTo>
                <a:moveTo>
                  <a:pt x="8836" y="1964"/>
                </a:moveTo>
                <a:cubicBezTo>
                  <a:pt x="8836" y="1422"/>
                  <a:pt x="9276" y="982"/>
                  <a:pt x="9818" y="982"/>
                </a:cubicBezTo>
                <a:lnTo>
                  <a:pt x="11782" y="982"/>
                </a:lnTo>
                <a:cubicBezTo>
                  <a:pt x="12324" y="982"/>
                  <a:pt x="12764" y="1422"/>
                  <a:pt x="12764" y="1964"/>
                </a:cubicBezTo>
                <a:lnTo>
                  <a:pt x="12764" y="3927"/>
                </a:lnTo>
                <a:cubicBezTo>
                  <a:pt x="12764" y="4469"/>
                  <a:pt x="12324" y="4909"/>
                  <a:pt x="11782" y="4909"/>
                </a:cubicBezTo>
                <a:lnTo>
                  <a:pt x="9818" y="4909"/>
                </a:lnTo>
                <a:cubicBezTo>
                  <a:pt x="9276" y="4909"/>
                  <a:pt x="8836" y="4469"/>
                  <a:pt x="8836" y="3927"/>
                </a:cubicBezTo>
                <a:cubicBezTo>
                  <a:pt x="8836" y="3927"/>
                  <a:pt x="8836" y="1964"/>
                  <a:pt x="8836" y="1964"/>
                </a:cubicBezTo>
                <a:close/>
                <a:moveTo>
                  <a:pt x="9818" y="5891"/>
                </a:moveTo>
                <a:lnTo>
                  <a:pt x="11782" y="5891"/>
                </a:lnTo>
                <a:cubicBezTo>
                  <a:pt x="12866" y="5891"/>
                  <a:pt x="13745" y="5012"/>
                  <a:pt x="13745" y="3927"/>
                </a:cubicBezTo>
                <a:lnTo>
                  <a:pt x="13745" y="1964"/>
                </a:lnTo>
                <a:cubicBezTo>
                  <a:pt x="13745" y="879"/>
                  <a:pt x="12866" y="0"/>
                  <a:pt x="11782" y="0"/>
                </a:cubicBezTo>
                <a:lnTo>
                  <a:pt x="9818" y="0"/>
                </a:lnTo>
                <a:cubicBezTo>
                  <a:pt x="8734" y="0"/>
                  <a:pt x="7855" y="879"/>
                  <a:pt x="7855" y="1964"/>
                </a:cubicBezTo>
                <a:lnTo>
                  <a:pt x="7855" y="3927"/>
                </a:lnTo>
                <a:cubicBezTo>
                  <a:pt x="7855" y="5012"/>
                  <a:pt x="8734" y="5891"/>
                  <a:pt x="9818" y="5891"/>
                </a:cubicBezTo>
              </a:path>
            </a:pathLst>
          </a:custGeom>
          <a:solidFill>
            <a:schemeClr val="tx1"/>
          </a:solidFill>
          <a:ln w="12700">
            <a:miter lim="400000"/>
          </a:ln>
        </p:spPr>
        <p:txBody>
          <a:bodyPr lIns="38100" tIns="38100" rIns="38100" bIns="38100" anchor="ctr"/>
          <a:lstStyle/>
          <a:p>
            <a:endParaRPr>
              <a:solidFill>
                <a:prstClr val="black"/>
              </a:solidFill>
            </a:endParaRPr>
          </a:p>
        </p:txBody>
      </p:sp>
      <p:cxnSp>
        <p:nvCxnSpPr>
          <p:cNvPr id="12" name="Straight Connector 11"/>
          <p:cNvCxnSpPr/>
          <p:nvPr/>
        </p:nvCxnSpPr>
        <p:spPr>
          <a:xfrm>
            <a:off x="7294114" y="5606142"/>
            <a:ext cx="3743337" cy="0"/>
          </a:xfrm>
          <a:prstGeom prst="line">
            <a:avLst/>
          </a:prstGeom>
          <a:ln w="6350">
            <a:solidFill>
              <a:srgbClr val="27283D"/>
            </a:solidFill>
          </a:ln>
        </p:spPr>
        <p:style>
          <a:lnRef idx="1">
            <a:schemeClr val="accent1"/>
          </a:lnRef>
          <a:fillRef idx="0">
            <a:schemeClr val="accent1"/>
          </a:fillRef>
          <a:effectRef idx="0">
            <a:schemeClr val="accent1"/>
          </a:effectRef>
          <a:fontRef idx="minor">
            <a:schemeClr val="tx1"/>
          </a:fontRef>
        </p:style>
      </p:cxnSp>
      <p:pic>
        <p:nvPicPr>
          <p:cNvPr id="5" name="Picture Placeholder 4">
            <a:extLst>
              <a:ext uri="{FF2B5EF4-FFF2-40B4-BE49-F238E27FC236}">
                <a16:creationId xmlns:a16="http://schemas.microsoft.com/office/drawing/2014/main" id="{9C945219-C1CC-48E0-AE8C-2948AF116DD8}"/>
              </a:ext>
            </a:extLst>
          </p:cNvPr>
          <p:cNvPicPr>
            <a:picLocks noGrp="1" noChangeAspect="1"/>
          </p:cNvPicPr>
          <p:nvPr>
            <p:ph type="pic" sz="quarter" idx="16"/>
          </p:nvPr>
        </p:nvPicPr>
        <p:blipFill rotWithShape="1">
          <a:blip r:embed="rId3"/>
          <a:srcRect l="3440" t="2" r="3622" b="263"/>
          <a:stretch/>
        </p:blipFill>
        <p:spPr>
          <a:xfrm>
            <a:off x="0" y="0"/>
            <a:ext cx="6084000" cy="3420000"/>
          </a:xfrm>
        </p:spPr>
      </p:pic>
      <p:pic>
        <p:nvPicPr>
          <p:cNvPr id="14" name="Picture Placeholder 13">
            <a:extLst>
              <a:ext uri="{FF2B5EF4-FFF2-40B4-BE49-F238E27FC236}">
                <a16:creationId xmlns:a16="http://schemas.microsoft.com/office/drawing/2014/main" id="{244ECD30-1E22-44C5-8BCD-7039BF4BC82C}"/>
              </a:ext>
            </a:extLst>
          </p:cNvPr>
          <p:cNvPicPr>
            <a:picLocks noGrp="1" noChangeAspect="1"/>
          </p:cNvPicPr>
          <p:nvPr>
            <p:ph type="pic" sz="quarter" idx="17"/>
          </p:nvPr>
        </p:nvPicPr>
        <p:blipFill>
          <a:blip r:embed="rId4"/>
          <a:srcRect l="5556" r="5556"/>
          <a:stretch>
            <a:fillRect/>
          </a:stretch>
        </p:blipFill>
        <p:spPr/>
      </p:pic>
    </p:spTree>
    <p:extLst>
      <p:ext uri="{BB962C8B-B14F-4D97-AF65-F5344CB8AC3E}">
        <p14:creationId xmlns:p14="http://schemas.microsoft.com/office/powerpoint/2010/main" val="7539999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9" name="Picture Placeholder 18">
            <a:extLst>
              <a:ext uri="{FF2B5EF4-FFF2-40B4-BE49-F238E27FC236}">
                <a16:creationId xmlns:a16="http://schemas.microsoft.com/office/drawing/2014/main" id="{710FFB31-809A-466C-9E8A-8355691825FC}"/>
              </a:ext>
            </a:extLst>
          </p:cNvPr>
          <p:cNvPicPr>
            <a:picLocks noGrp="1" noChangeAspect="1"/>
          </p:cNvPicPr>
          <p:nvPr>
            <p:ph type="pic" sz="quarter" idx="16"/>
          </p:nvPr>
        </p:nvPicPr>
        <p:blipFill>
          <a:blip r:embed="rId2"/>
          <a:srcRect l="14753" r="14753"/>
          <a:stretch>
            <a:fillRect/>
          </a:stretch>
        </p:blipFill>
        <p:spPr>
          <a:xfrm>
            <a:off x="2183642" y="1948450"/>
            <a:ext cx="1899741" cy="1921305"/>
          </a:xfrm>
        </p:spPr>
      </p:pic>
      <p:pic>
        <p:nvPicPr>
          <p:cNvPr id="21" name="Picture Placeholder 20">
            <a:extLst>
              <a:ext uri="{FF2B5EF4-FFF2-40B4-BE49-F238E27FC236}">
                <a16:creationId xmlns:a16="http://schemas.microsoft.com/office/drawing/2014/main" id="{3F29730D-714C-4694-968A-641315F148D9}"/>
              </a:ext>
            </a:extLst>
          </p:cNvPr>
          <p:cNvPicPr>
            <a:picLocks noGrp="1" noChangeAspect="1"/>
          </p:cNvPicPr>
          <p:nvPr>
            <p:ph type="pic" sz="quarter" idx="17"/>
          </p:nvPr>
        </p:nvPicPr>
        <p:blipFill>
          <a:blip r:embed="rId3"/>
          <a:srcRect l="25185" r="25185"/>
          <a:stretch>
            <a:fillRect/>
          </a:stretch>
        </p:blipFill>
        <p:spPr>
          <a:xfrm>
            <a:off x="5210743" y="1948450"/>
            <a:ext cx="1899741" cy="1921305"/>
          </a:xfrm>
        </p:spPr>
      </p:pic>
      <p:pic>
        <p:nvPicPr>
          <p:cNvPr id="32" name="Picture Placeholder 31">
            <a:extLst>
              <a:ext uri="{FF2B5EF4-FFF2-40B4-BE49-F238E27FC236}">
                <a16:creationId xmlns:a16="http://schemas.microsoft.com/office/drawing/2014/main" id="{090B31BF-08E1-4DC3-B394-977D3FCB31A3}"/>
              </a:ext>
            </a:extLst>
          </p:cNvPr>
          <p:cNvPicPr>
            <a:picLocks noGrp="1" noChangeAspect="1"/>
          </p:cNvPicPr>
          <p:nvPr>
            <p:ph type="pic" sz="quarter" idx="18"/>
          </p:nvPr>
        </p:nvPicPr>
        <p:blipFill>
          <a:blip r:embed="rId4"/>
          <a:srcRect l="23075" r="23075"/>
          <a:stretch>
            <a:fillRect/>
          </a:stretch>
        </p:blipFill>
        <p:spPr>
          <a:xfrm>
            <a:off x="8108616" y="1948450"/>
            <a:ext cx="1899741" cy="1921305"/>
          </a:xfrm>
        </p:spPr>
      </p:pic>
      <p:sp>
        <p:nvSpPr>
          <p:cNvPr id="2" name="Title 1"/>
          <p:cNvSpPr>
            <a:spLocks noGrp="1"/>
          </p:cNvSpPr>
          <p:nvPr>
            <p:ph type="title"/>
          </p:nvPr>
        </p:nvSpPr>
        <p:spPr/>
        <p:txBody>
          <a:bodyPr/>
          <a:lstStyle/>
          <a:p>
            <a:r>
              <a:rPr lang="en-US" b="1" dirty="0">
                <a:solidFill>
                  <a:schemeClr val="tx2"/>
                </a:solidFill>
                <a:latin typeface="Times New Roman" panose="02020603050405020304" pitchFamily="18" charset="0"/>
                <a:cs typeface="Times New Roman" panose="02020603050405020304" pitchFamily="18" charset="0"/>
              </a:rPr>
              <a:t>Applications Used in Web Scraping</a:t>
            </a:r>
          </a:p>
        </p:txBody>
      </p:sp>
      <p:sp>
        <p:nvSpPr>
          <p:cNvPr id="7" name="TextBox 6"/>
          <p:cNvSpPr txBox="1"/>
          <p:nvPr/>
        </p:nvSpPr>
        <p:spPr>
          <a:xfrm>
            <a:off x="1644961" y="4105110"/>
            <a:ext cx="2931896" cy="209288"/>
          </a:xfrm>
          <a:prstGeom prst="rect">
            <a:avLst/>
          </a:prstGeom>
          <a:noFill/>
        </p:spPr>
        <p:txBody>
          <a:bodyPr wrap="square" lIns="0" tIns="0" rIns="0" bIns="0" rtlCol="0">
            <a:spAutoFit/>
          </a:bodyPr>
          <a:lstStyle/>
          <a:p>
            <a:pPr algn="ctr">
              <a:lnSpc>
                <a:spcPct val="80000"/>
              </a:lnSpc>
            </a:pPr>
            <a:r>
              <a:rPr lang="en-US" sz="1700" b="1" dirty="0">
                <a:latin typeface="Times New Roman" panose="02020603050405020304" pitchFamily="18" charset="0"/>
                <a:ea typeface="Titillium" charset="0"/>
                <a:cs typeface="Times New Roman" panose="02020603050405020304" pitchFamily="18" charset="0"/>
              </a:rPr>
              <a:t>PyCharm</a:t>
            </a:r>
          </a:p>
        </p:txBody>
      </p:sp>
      <p:sp>
        <p:nvSpPr>
          <p:cNvPr id="8" name="TextBox 7"/>
          <p:cNvSpPr txBox="1"/>
          <p:nvPr/>
        </p:nvSpPr>
        <p:spPr>
          <a:xfrm>
            <a:off x="2256326" y="4242946"/>
            <a:ext cx="1754372" cy="437812"/>
          </a:xfrm>
          <a:prstGeom prst="rect">
            <a:avLst/>
          </a:prstGeom>
          <a:noFill/>
        </p:spPr>
        <p:txBody>
          <a:bodyPr wrap="square" lIns="0" tIns="0" rIns="91440" bIns="0" rtlCol="0">
            <a:spAutoFit/>
          </a:bodyPr>
          <a:lstStyle/>
          <a:p>
            <a:pPr algn="ctr">
              <a:lnSpc>
                <a:spcPct val="150000"/>
              </a:lnSpc>
            </a:pPr>
            <a:r>
              <a:rPr lang="en-US" sz="1000" b="1" spc="300" dirty="0">
                <a:latin typeface="Titillium" charset="0"/>
                <a:ea typeface="Titillium" charset="0"/>
                <a:cs typeface="Titillium" charset="0"/>
              </a:rPr>
              <a:t>Python IDE &amp; interpreter</a:t>
            </a:r>
          </a:p>
        </p:txBody>
      </p:sp>
      <p:cxnSp>
        <p:nvCxnSpPr>
          <p:cNvPr id="9" name="Straight Connector 8"/>
          <p:cNvCxnSpPr/>
          <p:nvPr/>
        </p:nvCxnSpPr>
        <p:spPr>
          <a:xfrm>
            <a:off x="2765287" y="4816077"/>
            <a:ext cx="691243" cy="0"/>
          </a:xfrm>
          <a:prstGeom prst="line">
            <a:avLst/>
          </a:prstGeom>
          <a:ln w="25400">
            <a:gradFill>
              <a:gsLst>
                <a:gs pos="0">
                  <a:schemeClr val="accent1"/>
                </a:gs>
                <a:gs pos="100000">
                  <a:schemeClr val="accent2"/>
                </a:gs>
              </a:gsLst>
              <a:lin ang="2700000" scaled="0"/>
            </a:gradFill>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1863796" y="4931201"/>
            <a:ext cx="2541796" cy="802399"/>
          </a:xfrm>
          <a:prstGeom prst="rect">
            <a:avLst/>
          </a:prstGeom>
          <a:noFill/>
        </p:spPr>
        <p:txBody>
          <a:bodyPr wrap="square" lIns="0" tIns="0" rIns="91440" bIns="0" rtlCol="0">
            <a:spAutoFit/>
          </a:bodyPr>
          <a:lstStyle/>
          <a:p>
            <a:pPr algn="ctr">
              <a:lnSpc>
                <a:spcPct val="150000"/>
              </a:lnSpc>
            </a:pPr>
            <a:r>
              <a:rPr lang="en-US" sz="1200" b="1" dirty="0">
                <a:solidFill>
                  <a:srgbClr val="000000"/>
                </a:solidFill>
                <a:latin typeface="Times New Roman" panose="02020603050405020304" pitchFamily="18" charset="0"/>
                <a:ea typeface="Titillium" charset="0"/>
                <a:cs typeface="Times New Roman" panose="02020603050405020304" pitchFamily="18" charset="0"/>
              </a:rPr>
              <a:t>It provides us an environment to write the python code, add changes to code and execute the code .</a:t>
            </a:r>
          </a:p>
        </p:txBody>
      </p:sp>
      <p:sp>
        <p:nvSpPr>
          <p:cNvPr id="11" name="TextBox 10"/>
          <p:cNvSpPr txBox="1"/>
          <p:nvPr/>
        </p:nvSpPr>
        <p:spPr>
          <a:xfrm>
            <a:off x="4630051" y="4087389"/>
            <a:ext cx="2931896" cy="209288"/>
          </a:xfrm>
          <a:prstGeom prst="rect">
            <a:avLst/>
          </a:prstGeom>
          <a:noFill/>
        </p:spPr>
        <p:txBody>
          <a:bodyPr wrap="square" lIns="0" tIns="0" rIns="0" bIns="0" rtlCol="0">
            <a:spAutoFit/>
          </a:bodyPr>
          <a:lstStyle/>
          <a:p>
            <a:pPr algn="ctr">
              <a:lnSpc>
                <a:spcPct val="80000"/>
              </a:lnSpc>
            </a:pPr>
            <a:r>
              <a:rPr lang="en-US" sz="1700" b="1" dirty="0">
                <a:latin typeface="Times New Roman" panose="02020603050405020304" pitchFamily="18" charset="0"/>
                <a:ea typeface="Titillium" charset="0"/>
                <a:cs typeface="Times New Roman" panose="02020603050405020304" pitchFamily="18" charset="0"/>
              </a:rPr>
              <a:t>Website to be scraped</a:t>
            </a:r>
          </a:p>
        </p:txBody>
      </p:sp>
      <p:sp>
        <p:nvSpPr>
          <p:cNvPr id="12" name="TextBox 11"/>
          <p:cNvSpPr txBox="1"/>
          <p:nvPr/>
        </p:nvSpPr>
        <p:spPr>
          <a:xfrm>
            <a:off x="5218813" y="4290264"/>
            <a:ext cx="1754372" cy="437812"/>
          </a:xfrm>
          <a:prstGeom prst="rect">
            <a:avLst/>
          </a:prstGeom>
          <a:noFill/>
        </p:spPr>
        <p:txBody>
          <a:bodyPr wrap="square" lIns="0" tIns="0" rIns="91440" bIns="0" rtlCol="0">
            <a:spAutoFit/>
          </a:bodyPr>
          <a:lstStyle/>
          <a:p>
            <a:pPr algn="ctr">
              <a:lnSpc>
                <a:spcPct val="150000"/>
              </a:lnSpc>
            </a:pPr>
            <a:r>
              <a:rPr lang="en-US" sz="1000" b="1" spc="300" dirty="0">
                <a:latin typeface="Titillium" charset="0"/>
                <a:ea typeface="Titillium" charset="0"/>
                <a:cs typeface="Titillium" charset="0"/>
              </a:rPr>
              <a:t>All the webpages with port no 80.</a:t>
            </a:r>
          </a:p>
        </p:txBody>
      </p:sp>
      <p:cxnSp>
        <p:nvCxnSpPr>
          <p:cNvPr id="13" name="Straight Connector 12"/>
          <p:cNvCxnSpPr/>
          <p:nvPr/>
        </p:nvCxnSpPr>
        <p:spPr>
          <a:xfrm>
            <a:off x="5814991" y="4841790"/>
            <a:ext cx="691243" cy="0"/>
          </a:xfrm>
          <a:prstGeom prst="line">
            <a:avLst/>
          </a:prstGeom>
          <a:ln w="25400">
            <a:gradFill>
              <a:gsLst>
                <a:gs pos="0">
                  <a:schemeClr val="accent1"/>
                </a:gs>
                <a:gs pos="100000">
                  <a:schemeClr val="accent2"/>
                </a:gs>
              </a:gsLst>
              <a:lin ang="2700000" scaled="0"/>
            </a:gradFill>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4889715" y="4930951"/>
            <a:ext cx="2541796" cy="802399"/>
          </a:xfrm>
          <a:prstGeom prst="rect">
            <a:avLst/>
          </a:prstGeom>
          <a:noFill/>
        </p:spPr>
        <p:txBody>
          <a:bodyPr wrap="square" lIns="0" tIns="0" rIns="91440" bIns="0" rtlCol="0">
            <a:spAutoFit/>
          </a:bodyPr>
          <a:lstStyle/>
          <a:p>
            <a:pPr algn="ctr">
              <a:lnSpc>
                <a:spcPct val="150000"/>
              </a:lnSpc>
            </a:pPr>
            <a:r>
              <a:rPr lang="en-US" sz="1200" b="1" dirty="0">
                <a:solidFill>
                  <a:srgbClr val="000000"/>
                </a:solidFill>
                <a:latin typeface="Times New Roman" panose="02020603050405020304" pitchFamily="18" charset="0"/>
                <a:ea typeface="Titillium" charset="0"/>
                <a:cs typeface="Times New Roman" panose="02020603050405020304" pitchFamily="18" charset="0"/>
              </a:rPr>
              <a:t>The website from which the data is needed to extracted with the help of program .</a:t>
            </a:r>
          </a:p>
        </p:txBody>
      </p:sp>
      <p:sp>
        <p:nvSpPr>
          <p:cNvPr id="15" name="TextBox 14"/>
          <p:cNvSpPr txBox="1"/>
          <p:nvPr/>
        </p:nvSpPr>
        <p:spPr>
          <a:xfrm>
            <a:off x="7644142" y="4087389"/>
            <a:ext cx="2931896" cy="209288"/>
          </a:xfrm>
          <a:prstGeom prst="rect">
            <a:avLst/>
          </a:prstGeom>
          <a:noFill/>
        </p:spPr>
        <p:txBody>
          <a:bodyPr wrap="square" lIns="0" tIns="0" rIns="0" bIns="0" rtlCol="0">
            <a:spAutoFit/>
          </a:bodyPr>
          <a:lstStyle/>
          <a:p>
            <a:pPr algn="ctr">
              <a:lnSpc>
                <a:spcPct val="80000"/>
              </a:lnSpc>
            </a:pPr>
            <a:r>
              <a:rPr lang="en-US" sz="1700" b="1" dirty="0">
                <a:latin typeface="Times New Roman" panose="02020603050405020304" pitchFamily="18" charset="0"/>
                <a:ea typeface="Titillium" charset="0"/>
                <a:cs typeface="Times New Roman" panose="02020603050405020304" pitchFamily="18" charset="0"/>
              </a:rPr>
              <a:t>Data storage application </a:t>
            </a:r>
          </a:p>
        </p:txBody>
      </p:sp>
      <p:sp>
        <p:nvSpPr>
          <p:cNvPr id="16" name="TextBox 15"/>
          <p:cNvSpPr txBox="1"/>
          <p:nvPr/>
        </p:nvSpPr>
        <p:spPr>
          <a:xfrm>
            <a:off x="8171331" y="4290264"/>
            <a:ext cx="1754372" cy="437812"/>
          </a:xfrm>
          <a:prstGeom prst="rect">
            <a:avLst/>
          </a:prstGeom>
          <a:noFill/>
        </p:spPr>
        <p:txBody>
          <a:bodyPr wrap="square" lIns="0" tIns="0" rIns="91440" bIns="0" rtlCol="0">
            <a:spAutoFit/>
          </a:bodyPr>
          <a:lstStyle/>
          <a:p>
            <a:pPr algn="ctr">
              <a:lnSpc>
                <a:spcPct val="150000"/>
              </a:lnSpc>
            </a:pPr>
            <a:r>
              <a:rPr lang="en-US" sz="1000" b="1" spc="300" dirty="0">
                <a:latin typeface="Titillium" charset="0"/>
                <a:ea typeface="Titillium" charset="0"/>
                <a:cs typeface="Titillium" charset="0"/>
              </a:rPr>
              <a:t>For different formats of data.</a:t>
            </a:r>
          </a:p>
        </p:txBody>
      </p:sp>
      <p:cxnSp>
        <p:nvCxnSpPr>
          <p:cNvPr id="17" name="Straight Connector 16"/>
          <p:cNvCxnSpPr/>
          <p:nvPr/>
        </p:nvCxnSpPr>
        <p:spPr>
          <a:xfrm>
            <a:off x="8655392" y="4816077"/>
            <a:ext cx="691243" cy="0"/>
          </a:xfrm>
          <a:prstGeom prst="line">
            <a:avLst/>
          </a:prstGeom>
          <a:ln w="25400">
            <a:gradFill>
              <a:gsLst>
                <a:gs pos="0">
                  <a:schemeClr val="accent1"/>
                </a:gs>
                <a:gs pos="100000">
                  <a:schemeClr val="accent2"/>
                </a:gs>
              </a:gsLst>
              <a:lin ang="2700000" scaled="0"/>
            </a:gradFill>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7777619" y="4930950"/>
            <a:ext cx="2541796" cy="802399"/>
          </a:xfrm>
          <a:prstGeom prst="rect">
            <a:avLst/>
          </a:prstGeom>
          <a:noFill/>
        </p:spPr>
        <p:txBody>
          <a:bodyPr wrap="square" lIns="0" tIns="0" rIns="91440" bIns="0" rtlCol="0">
            <a:spAutoFit/>
          </a:bodyPr>
          <a:lstStyle/>
          <a:p>
            <a:pPr algn="ctr">
              <a:lnSpc>
                <a:spcPct val="150000"/>
              </a:lnSpc>
            </a:pPr>
            <a:r>
              <a:rPr lang="en-US" sz="1200" b="1" dirty="0">
                <a:solidFill>
                  <a:srgbClr val="000000"/>
                </a:solidFill>
                <a:latin typeface="Times New Roman" panose="02020603050405020304" pitchFamily="18" charset="0"/>
                <a:ea typeface="Titillium" charset="0"/>
                <a:cs typeface="Times New Roman" panose="02020603050405020304" pitchFamily="18" charset="0"/>
              </a:rPr>
              <a:t>For example if the data is huge and needed to be stored in order then csv file type is used to store .</a:t>
            </a:r>
          </a:p>
        </p:txBody>
      </p:sp>
    </p:spTree>
    <p:extLst>
      <p:ext uri="{BB962C8B-B14F-4D97-AF65-F5344CB8AC3E}">
        <p14:creationId xmlns:p14="http://schemas.microsoft.com/office/powerpoint/2010/main" val="2145133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p:cTn id="7" dur="1000" fill="hold"/>
                                        <p:tgtEl>
                                          <p:spTgt spid="19"/>
                                        </p:tgtEl>
                                        <p:attrNameLst>
                                          <p:attrName>ppt_w</p:attrName>
                                        </p:attrNameLst>
                                      </p:cBhvr>
                                      <p:tavLst>
                                        <p:tav tm="0">
                                          <p:val>
                                            <p:fltVal val="0"/>
                                          </p:val>
                                        </p:tav>
                                        <p:tav tm="100000">
                                          <p:val>
                                            <p:strVal val="#ppt_w"/>
                                          </p:val>
                                        </p:tav>
                                      </p:tavLst>
                                    </p:anim>
                                    <p:anim calcmode="lin" valueType="num">
                                      <p:cBhvr>
                                        <p:cTn id="8" dur="1000" fill="hold"/>
                                        <p:tgtEl>
                                          <p:spTgt spid="19"/>
                                        </p:tgtEl>
                                        <p:attrNameLst>
                                          <p:attrName>ppt_h</p:attrName>
                                        </p:attrNameLst>
                                      </p:cBhvr>
                                      <p:tavLst>
                                        <p:tav tm="0">
                                          <p:val>
                                            <p:fltVal val="0"/>
                                          </p:val>
                                        </p:tav>
                                        <p:tav tm="100000">
                                          <p:val>
                                            <p:strVal val="#ppt_h"/>
                                          </p:val>
                                        </p:tav>
                                      </p:tavLst>
                                    </p:anim>
                                    <p:anim calcmode="lin" valueType="num">
                                      <p:cBhvr>
                                        <p:cTn id="9" dur="1000" fill="hold"/>
                                        <p:tgtEl>
                                          <p:spTgt spid="19"/>
                                        </p:tgtEl>
                                        <p:attrNameLst>
                                          <p:attrName>style.rotation</p:attrName>
                                        </p:attrNameLst>
                                      </p:cBhvr>
                                      <p:tavLst>
                                        <p:tav tm="0">
                                          <p:val>
                                            <p:fltVal val="90"/>
                                          </p:val>
                                        </p:tav>
                                        <p:tav tm="100000">
                                          <p:val>
                                            <p:fltVal val="0"/>
                                          </p:val>
                                        </p:tav>
                                      </p:tavLst>
                                    </p:anim>
                                    <p:animEffect transition="in" filter="fade">
                                      <p:cBhvr>
                                        <p:cTn id="10" dur="1000"/>
                                        <p:tgtEl>
                                          <p:spTgt spid="19"/>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nodeType="clickEffect">
                                  <p:stCondLst>
                                    <p:cond delay="0"/>
                                  </p:stCondLst>
                                  <p:childTnLst>
                                    <p:set>
                                      <p:cBhvr>
                                        <p:cTn id="14" dur="1" fill="hold">
                                          <p:stCondLst>
                                            <p:cond delay="0"/>
                                          </p:stCondLst>
                                        </p:cTn>
                                        <p:tgtEl>
                                          <p:spTgt spid="21"/>
                                        </p:tgtEl>
                                        <p:attrNameLst>
                                          <p:attrName>style.visibility</p:attrName>
                                        </p:attrNameLst>
                                      </p:cBhvr>
                                      <p:to>
                                        <p:strVal val="visible"/>
                                      </p:to>
                                    </p:set>
                                    <p:anim calcmode="lin" valueType="num">
                                      <p:cBhvr>
                                        <p:cTn id="15" dur="1000" fill="hold"/>
                                        <p:tgtEl>
                                          <p:spTgt spid="21"/>
                                        </p:tgtEl>
                                        <p:attrNameLst>
                                          <p:attrName>ppt_w</p:attrName>
                                        </p:attrNameLst>
                                      </p:cBhvr>
                                      <p:tavLst>
                                        <p:tav tm="0">
                                          <p:val>
                                            <p:fltVal val="0"/>
                                          </p:val>
                                        </p:tav>
                                        <p:tav tm="100000">
                                          <p:val>
                                            <p:strVal val="#ppt_w"/>
                                          </p:val>
                                        </p:tav>
                                      </p:tavLst>
                                    </p:anim>
                                    <p:anim calcmode="lin" valueType="num">
                                      <p:cBhvr>
                                        <p:cTn id="16" dur="1000" fill="hold"/>
                                        <p:tgtEl>
                                          <p:spTgt spid="21"/>
                                        </p:tgtEl>
                                        <p:attrNameLst>
                                          <p:attrName>ppt_h</p:attrName>
                                        </p:attrNameLst>
                                      </p:cBhvr>
                                      <p:tavLst>
                                        <p:tav tm="0">
                                          <p:val>
                                            <p:fltVal val="0"/>
                                          </p:val>
                                        </p:tav>
                                        <p:tav tm="100000">
                                          <p:val>
                                            <p:strVal val="#ppt_h"/>
                                          </p:val>
                                        </p:tav>
                                      </p:tavLst>
                                    </p:anim>
                                    <p:anim calcmode="lin" valueType="num">
                                      <p:cBhvr>
                                        <p:cTn id="17" dur="1000" fill="hold"/>
                                        <p:tgtEl>
                                          <p:spTgt spid="21"/>
                                        </p:tgtEl>
                                        <p:attrNameLst>
                                          <p:attrName>style.rotation</p:attrName>
                                        </p:attrNameLst>
                                      </p:cBhvr>
                                      <p:tavLst>
                                        <p:tav tm="0">
                                          <p:val>
                                            <p:fltVal val="90"/>
                                          </p:val>
                                        </p:tav>
                                        <p:tav tm="100000">
                                          <p:val>
                                            <p:fltVal val="0"/>
                                          </p:val>
                                        </p:tav>
                                      </p:tavLst>
                                    </p:anim>
                                    <p:animEffect transition="in" filter="fade">
                                      <p:cBhvr>
                                        <p:cTn id="18" dur="1000"/>
                                        <p:tgtEl>
                                          <p:spTgt spid="21"/>
                                        </p:tgtEl>
                                      </p:cBhvr>
                                    </p:animEffect>
                                  </p:childTnLst>
                                </p:cTn>
                              </p:par>
                            </p:childTnLst>
                          </p:cTn>
                        </p:par>
                      </p:childTnLst>
                    </p:cTn>
                  </p:par>
                  <p:par>
                    <p:cTn id="19" fill="hold">
                      <p:stCondLst>
                        <p:cond delay="indefinite"/>
                      </p:stCondLst>
                      <p:childTnLst>
                        <p:par>
                          <p:cTn id="20" fill="hold">
                            <p:stCondLst>
                              <p:cond delay="0"/>
                            </p:stCondLst>
                            <p:childTnLst>
                              <p:par>
                                <p:cTn id="21" presetID="31" presetClass="entr" presetSubtype="0" fill="hold" nodeType="clickEffect">
                                  <p:stCondLst>
                                    <p:cond delay="0"/>
                                  </p:stCondLst>
                                  <p:childTnLst>
                                    <p:set>
                                      <p:cBhvr>
                                        <p:cTn id="22" dur="1" fill="hold">
                                          <p:stCondLst>
                                            <p:cond delay="0"/>
                                          </p:stCondLst>
                                        </p:cTn>
                                        <p:tgtEl>
                                          <p:spTgt spid="32"/>
                                        </p:tgtEl>
                                        <p:attrNameLst>
                                          <p:attrName>style.visibility</p:attrName>
                                        </p:attrNameLst>
                                      </p:cBhvr>
                                      <p:to>
                                        <p:strVal val="visible"/>
                                      </p:to>
                                    </p:set>
                                    <p:anim calcmode="lin" valueType="num">
                                      <p:cBhvr>
                                        <p:cTn id="23" dur="1000" fill="hold"/>
                                        <p:tgtEl>
                                          <p:spTgt spid="32"/>
                                        </p:tgtEl>
                                        <p:attrNameLst>
                                          <p:attrName>ppt_w</p:attrName>
                                        </p:attrNameLst>
                                      </p:cBhvr>
                                      <p:tavLst>
                                        <p:tav tm="0">
                                          <p:val>
                                            <p:fltVal val="0"/>
                                          </p:val>
                                        </p:tav>
                                        <p:tav tm="100000">
                                          <p:val>
                                            <p:strVal val="#ppt_w"/>
                                          </p:val>
                                        </p:tav>
                                      </p:tavLst>
                                    </p:anim>
                                    <p:anim calcmode="lin" valueType="num">
                                      <p:cBhvr>
                                        <p:cTn id="24" dur="1000" fill="hold"/>
                                        <p:tgtEl>
                                          <p:spTgt spid="32"/>
                                        </p:tgtEl>
                                        <p:attrNameLst>
                                          <p:attrName>ppt_h</p:attrName>
                                        </p:attrNameLst>
                                      </p:cBhvr>
                                      <p:tavLst>
                                        <p:tav tm="0">
                                          <p:val>
                                            <p:fltVal val="0"/>
                                          </p:val>
                                        </p:tav>
                                        <p:tav tm="100000">
                                          <p:val>
                                            <p:strVal val="#ppt_h"/>
                                          </p:val>
                                        </p:tav>
                                      </p:tavLst>
                                    </p:anim>
                                    <p:anim calcmode="lin" valueType="num">
                                      <p:cBhvr>
                                        <p:cTn id="25" dur="1000" fill="hold"/>
                                        <p:tgtEl>
                                          <p:spTgt spid="32"/>
                                        </p:tgtEl>
                                        <p:attrNameLst>
                                          <p:attrName>style.rotation</p:attrName>
                                        </p:attrNameLst>
                                      </p:cBhvr>
                                      <p:tavLst>
                                        <p:tav tm="0">
                                          <p:val>
                                            <p:fltVal val="90"/>
                                          </p:val>
                                        </p:tav>
                                        <p:tav tm="100000">
                                          <p:val>
                                            <p:fltVal val="0"/>
                                          </p:val>
                                        </p:tav>
                                      </p:tavLst>
                                    </p:anim>
                                    <p:animEffect transition="in" filter="fade">
                                      <p:cBhvr>
                                        <p:cTn id="26" dur="10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7414836" y="888108"/>
            <a:ext cx="3819221" cy="320088"/>
          </a:xfrm>
          <a:prstGeom prst="rect">
            <a:avLst/>
          </a:prstGeom>
          <a:noFill/>
        </p:spPr>
        <p:txBody>
          <a:bodyPr wrap="square" lIns="0" tIns="0" rIns="0" bIns="0" rtlCol="0">
            <a:spAutoFit/>
          </a:bodyPr>
          <a:lstStyle/>
          <a:p>
            <a:pPr>
              <a:lnSpc>
                <a:spcPct val="80000"/>
              </a:lnSpc>
            </a:pPr>
            <a:r>
              <a:rPr lang="en-US" sz="2600" b="1" dirty="0">
                <a:latin typeface="Times New Roman" panose="02020603050405020304" pitchFamily="18" charset="0"/>
                <a:ea typeface="Titillium Light" charset="0"/>
                <a:cs typeface="Times New Roman" panose="02020603050405020304" pitchFamily="18" charset="0"/>
              </a:rPr>
              <a:t>Ways to scrap a website </a:t>
            </a:r>
          </a:p>
        </p:txBody>
      </p:sp>
      <p:cxnSp>
        <p:nvCxnSpPr>
          <p:cNvPr id="17" name="Straight Connector 16"/>
          <p:cNvCxnSpPr/>
          <p:nvPr/>
        </p:nvCxnSpPr>
        <p:spPr>
          <a:xfrm>
            <a:off x="9200211" y="5856863"/>
            <a:ext cx="691243" cy="0"/>
          </a:xfrm>
          <a:prstGeom prst="line">
            <a:avLst/>
          </a:prstGeom>
          <a:ln w="25400">
            <a:gradFill>
              <a:gsLst>
                <a:gs pos="0">
                  <a:schemeClr val="accent1"/>
                </a:gs>
                <a:gs pos="100000">
                  <a:schemeClr val="accent2"/>
                </a:gs>
              </a:gsLst>
              <a:lin ang="2700000" scaled="0"/>
            </a:gradFill>
          </a:ln>
        </p:spPr>
        <p:style>
          <a:lnRef idx="1">
            <a:schemeClr val="accent1"/>
          </a:lnRef>
          <a:fillRef idx="0">
            <a:schemeClr val="accent1"/>
          </a:fillRef>
          <a:effectRef idx="0">
            <a:schemeClr val="accent1"/>
          </a:effectRef>
          <a:fontRef idx="minor">
            <a:schemeClr val="tx1"/>
          </a:fontRef>
        </p:style>
      </p:cxnSp>
      <p:pic>
        <p:nvPicPr>
          <p:cNvPr id="8" name="Picture Placeholder 7">
            <a:extLst>
              <a:ext uri="{FF2B5EF4-FFF2-40B4-BE49-F238E27FC236}">
                <a16:creationId xmlns:a16="http://schemas.microsoft.com/office/drawing/2014/main" id="{E8C6E619-1F93-4BDB-AE3A-A64FD4248059}"/>
              </a:ext>
            </a:extLst>
          </p:cNvPr>
          <p:cNvPicPr>
            <a:picLocks noGrp="1" noChangeAspect="1"/>
          </p:cNvPicPr>
          <p:nvPr>
            <p:ph type="pic" sz="quarter" idx="22"/>
          </p:nvPr>
        </p:nvPicPr>
        <p:blipFill>
          <a:blip r:embed="rId2"/>
          <a:srcRect l="3813" r="3813"/>
          <a:stretch>
            <a:fillRect/>
          </a:stretch>
        </p:blipFill>
        <p:spPr>
          <a:solidFill>
            <a:schemeClr val="tx1"/>
          </a:solidFill>
        </p:spPr>
      </p:pic>
      <p:pic>
        <p:nvPicPr>
          <p:cNvPr id="10" name="Picture Placeholder 9">
            <a:extLst>
              <a:ext uri="{FF2B5EF4-FFF2-40B4-BE49-F238E27FC236}">
                <a16:creationId xmlns:a16="http://schemas.microsoft.com/office/drawing/2014/main" id="{1CAF01A8-32BF-44A3-BD9E-9C426D4CAC9A}"/>
              </a:ext>
            </a:extLst>
          </p:cNvPr>
          <p:cNvPicPr>
            <a:picLocks noGrp="1" noChangeAspect="1"/>
          </p:cNvPicPr>
          <p:nvPr>
            <p:ph type="pic" sz="quarter" idx="21"/>
          </p:nvPr>
        </p:nvPicPr>
        <p:blipFill>
          <a:blip r:embed="rId3"/>
          <a:srcRect t="4488" b="4488"/>
          <a:stretch>
            <a:fillRect/>
          </a:stretch>
        </p:blipFill>
        <p:spPr/>
      </p:pic>
      <p:pic>
        <p:nvPicPr>
          <p:cNvPr id="14" name="Picture Placeholder 13">
            <a:extLst>
              <a:ext uri="{FF2B5EF4-FFF2-40B4-BE49-F238E27FC236}">
                <a16:creationId xmlns:a16="http://schemas.microsoft.com/office/drawing/2014/main" id="{D9C52CB1-BAA2-4D7D-8430-855AE2AC3878}"/>
              </a:ext>
            </a:extLst>
          </p:cNvPr>
          <p:cNvPicPr>
            <a:picLocks noGrp="1" noChangeAspect="1"/>
          </p:cNvPicPr>
          <p:nvPr>
            <p:ph type="pic" sz="quarter" idx="19"/>
          </p:nvPr>
        </p:nvPicPr>
        <p:blipFill>
          <a:blip r:embed="rId4"/>
          <a:srcRect l="23539" r="23539"/>
          <a:stretch>
            <a:fillRect/>
          </a:stretch>
        </p:blipFill>
        <p:spPr/>
      </p:pic>
      <p:pic>
        <p:nvPicPr>
          <p:cNvPr id="19" name="Picture Placeholder 18">
            <a:extLst>
              <a:ext uri="{FF2B5EF4-FFF2-40B4-BE49-F238E27FC236}">
                <a16:creationId xmlns:a16="http://schemas.microsoft.com/office/drawing/2014/main" id="{FA6CC86F-9314-4F14-8DE0-DDF1C5BF1D09}"/>
              </a:ext>
            </a:extLst>
          </p:cNvPr>
          <p:cNvPicPr>
            <a:picLocks noGrp="1" noChangeAspect="1"/>
          </p:cNvPicPr>
          <p:nvPr>
            <p:ph type="pic" sz="quarter" idx="20"/>
          </p:nvPr>
        </p:nvPicPr>
        <p:blipFill rotWithShape="1">
          <a:blip r:embed="rId5"/>
          <a:srcRect l="8896" t="-24620" r="8896" b="-24620"/>
          <a:stretch/>
        </p:blipFill>
        <p:spPr>
          <a:xfrm>
            <a:off x="5034642" y="3254828"/>
            <a:ext cx="1538926" cy="1665514"/>
          </a:xfrm>
          <a:solidFill>
            <a:schemeClr val="bg1"/>
          </a:solidFill>
        </p:spPr>
      </p:pic>
      <p:pic>
        <p:nvPicPr>
          <p:cNvPr id="12" name="Picture Placeholder 11">
            <a:extLst>
              <a:ext uri="{FF2B5EF4-FFF2-40B4-BE49-F238E27FC236}">
                <a16:creationId xmlns:a16="http://schemas.microsoft.com/office/drawing/2014/main" id="{54E96E6C-2BF1-45F5-BF97-93076FE84764}"/>
              </a:ext>
            </a:extLst>
          </p:cNvPr>
          <p:cNvPicPr>
            <a:picLocks noGrp="1" noChangeAspect="1"/>
          </p:cNvPicPr>
          <p:nvPr>
            <p:ph type="pic" sz="quarter" idx="18"/>
          </p:nvPr>
        </p:nvPicPr>
        <p:blipFill rotWithShape="1">
          <a:blip r:embed="rId6"/>
          <a:srcRect l="21876" t="-9313" r="21876" b="-9313"/>
          <a:stretch/>
        </p:blipFill>
        <p:spPr>
          <a:xfrm>
            <a:off x="1790700" y="3254828"/>
            <a:ext cx="1538926" cy="1665514"/>
          </a:xfrm>
          <a:solidFill>
            <a:schemeClr val="bg2"/>
          </a:solidFill>
        </p:spPr>
      </p:pic>
      <p:sp>
        <p:nvSpPr>
          <p:cNvPr id="20" name="Rectangle 19">
            <a:extLst>
              <a:ext uri="{FF2B5EF4-FFF2-40B4-BE49-F238E27FC236}">
                <a16:creationId xmlns:a16="http://schemas.microsoft.com/office/drawing/2014/main" id="{96F53965-A62B-4495-92C8-3EBA29BA9060}"/>
              </a:ext>
            </a:extLst>
          </p:cNvPr>
          <p:cNvSpPr/>
          <p:nvPr/>
        </p:nvSpPr>
        <p:spPr>
          <a:xfrm>
            <a:off x="4426989" y="2962440"/>
            <a:ext cx="1189749" cy="246221"/>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lIns="91440" tIns="0" rIns="72000" bIns="45720">
            <a:spAutoFit/>
          </a:bodyPr>
          <a:lstStyle/>
          <a:p>
            <a:pPr algn="ctr"/>
            <a:r>
              <a:rPr lang="en-US" sz="1300" b="1" dirty="0">
                <a:ln w="0"/>
                <a:effectLst>
                  <a:outerShdw blurRad="38100" dist="19050" dir="2700000" algn="tl" rotWithShape="0">
                    <a:schemeClr val="dk1">
                      <a:alpha val="40000"/>
                    </a:schemeClr>
                  </a:outerShdw>
                </a:effectLst>
              </a:rPr>
              <a:t>Beautiful soup</a:t>
            </a:r>
            <a:endParaRPr lang="en-US" sz="1300" b="1" cap="none" spc="0" dirty="0">
              <a:ln w="0"/>
              <a:solidFill>
                <a:schemeClr val="tx1"/>
              </a:solidFill>
              <a:effectLst>
                <a:outerShdw blurRad="38100" dist="19050" dir="2700000" algn="tl" rotWithShape="0">
                  <a:schemeClr val="dk1">
                    <a:alpha val="40000"/>
                  </a:schemeClr>
                </a:outerShdw>
              </a:effectLst>
            </a:endParaRPr>
          </a:p>
        </p:txBody>
      </p:sp>
      <p:sp>
        <p:nvSpPr>
          <p:cNvPr id="21" name="TextBox 20">
            <a:extLst>
              <a:ext uri="{FF2B5EF4-FFF2-40B4-BE49-F238E27FC236}">
                <a16:creationId xmlns:a16="http://schemas.microsoft.com/office/drawing/2014/main" id="{778900E8-19D7-4505-837B-9A5DC9E58C8C}"/>
              </a:ext>
            </a:extLst>
          </p:cNvPr>
          <p:cNvSpPr txBox="1"/>
          <p:nvPr/>
        </p:nvSpPr>
        <p:spPr>
          <a:xfrm>
            <a:off x="696685" y="1208196"/>
            <a:ext cx="6461256" cy="323165"/>
          </a:xfrm>
          <a:prstGeom prst="rect">
            <a:avLst/>
          </a:prstGeom>
          <a:noFill/>
        </p:spPr>
        <p:txBody>
          <a:bodyPr wrap="none" rtlCol="0">
            <a:spAutoFit/>
          </a:bodyPr>
          <a:lstStyle/>
          <a:p>
            <a:r>
              <a:rPr lang="en-US" sz="1500" b="1" dirty="0">
                <a:latin typeface="Times New Roman" panose="02020603050405020304" pitchFamily="18" charset="0"/>
                <a:cs typeface="Times New Roman" panose="02020603050405020304" pitchFamily="18" charset="0"/>
              </a:rPr>
              <a:t>These are different libraries and editors which can be used for web scarping </a:t>
            </a:r>
          </a:p>
        </p:txBody>
      </p:sp>
      <p:sp>
        <p:nvSpPr>
          <p:cNvPr id="23" name="TextBox 22">
            <a:extLst>
              <a:ext uri="{FF2B5EF4-FFF2-40B4-BE49-F238E27FC236}">
                <a16:creationId xmlns:a16="http://schemas.microsoft.com/office/drawing/2014/main" id="{0C28AF14-B7F4-4D79-A750-83FA0A5C2492}"/>
              </a:ext>
            </a:extLst>
          </p:cNvPr>
          <p:cNvSpPr txBox="1"/>
          <p:nvPr/>
        </p:nvSpPr>
        <p:spPr>
          <a:xfrm>
            <a:off x="7514270" y="1531361"/>
            <a:ext cx="3981045" cy="4031873"/>
          </a:xfrm>
          <a:prstGeom prst="rect">
            <a:avLst/>
          </a:prstGeom>
          <a:noFill/>
        </p:spPr>
        <p:txBody>
          <a:bodyPr wrap="square" rtlCol="0">
            <a:spAutoFit/>
          </a:bodyPr>
          <a:lstStyle/>
          <a:p>
            <a:pPr marL="285750" indent="-285750">
              <a:buFont typeface="Arial" panose="020B0604020202020204" pitchFamily="34" charset="0"/>
              <a:buChar char="•"/>
            </a:pPr>
            <a:r>
              <a:rPr lang="en-US" sz="1600" b="1" dirty="0">
                <a:latin typeface="Times New Roman" panose="02020603050405020304" pitchFamily="18" charset="0"/>
                <a:cs typeface="Times New Roman" panose="02020603050405020304" pitchFamily="18" charset="0"/>
              </a:rPr>
              <a:t>Each one has different style and syntax for operation. All of them are supported in python.</a:t>
            </a:r>
          </a:p>
          <a:p>
            <a:pPr marL="285750" indent="-285750">
              <a:buFont typeface="Arial" panose="020B0604020202020204" pitchFamily="34" charset="0"/>
              <a:buChar char="•"/>
            </a:pPr>
            <a:endParaRPr lang="en-US" sz="1600" b="1"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600" b="1" dirty="0">
                <a:latin typeface="Times New Roman" panose="02020603050405020304" pitchFamily="18" charset="0"/>
                <a:cs typeface="Times New Roman" panose="02020603050405020304" pitchFamily="18" charset="0"/>
              </a:rPr>
              <a:t>These are some of the libraries through which the output can be achieved. We need to install them and create a virtual environment for executing them .</a:t>
            </a:r>
          </a:p>
          <a:p>
            <a:pPr marL="285750" indent="-285750">
              <a:buFont typeface="Arial" panose="020B0604020202020204" pitchFamily="34" charset="0"/>
              <a:buChar char="•"/>
            </a:pPr>
            <a:endParaRPr lang="en-US" sz="1600" b="1"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600" b="1" dirty="0">
                <a:latin typeface="Times New Roman" panose="02020603050405020304" pitchFamily="18" charset="0"/>
                <a:cs typeface="Times New Roman" panose="02020603050405020304" pitchFamily="18" charset="0"/>
              </a:rPr>
              <a:t> Exp:-scrapy , beautiful soup , requests, CSS selector ,xpath</a:t>
            </a:r>
          </a:p>
          <a:p>
            <a:pPr marL="285750" indent="-285750">
              <a:buFont typeface="Arial" panose="020B0604020202020204" pitchFamily="34" charset="0"/>
              <a:buChar char="•"/>
            </a:pPr>
            <a:endParaRPr lang="en-US" sz="1600" b="1"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600" b="1" dirty="0">
                <a:latin typeface="Times New Roman" panose="02020603050405020304" pitchFamily="18" charset="0"/>
                <a:cs typeface="Times New Roman" panose="02020603050405020304" pitchFamily="18" charset="0"/>
              </a:rPr>
              <a:t>In this presentation we will be seeing with the help of  CSS selector and xpath how to extract the data from the website.</a:t>
            </a:r>
          </a:p>
        </p:txBody>
      </p:sp>
    </p:spTree>
    <p:extLst>
      <p:ext uri="{BB962C8B-B14F-4D97-AF65-F5344CB8AC3E}">
        <p14:creationId xmlns:p14="http://schemas.microsoft.com/office/powerpoint/2010/main" val="26453945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187518" y="1346410"/>
            <a:ext cx="3493664" cy="4961808"/>
          </a:xfrm>
          <a:prstGeom prst="rect">
            <a:avLst/>
          </a:prstGeom>
          <a:noFill/>
        </p:spPr>
        <p:txBody>
          <a:bodyPr wrap="square" lIns="0" tIns="0" rIns="0" bIns="0" rtlCol="0">
            <a:spAutoFit/>
          </a:bodyPr>
          <a:lstStyle/>
          <a:p>
            <a:pPr>
              <a:lnSpc>
                <a:spcPct val="120000"/>
              </a:lnSpc>
            </a:pPr>
            <a:r>
              <a:rPr lang="en-US" sz="1500" b="1" dirty="0">
                <a:latin typeface="Times New Roman" panose="02020603050405020304" pitchFamily="18" charset="0"/>
                <a:ea typeface="Titillium" charset="0"/>
                <a:cs typeface="Times New Roman" panose="02020603050405020304" pitchFamily="18" charset="0"/>
              </a:rPr>
              <a:t>In this example we have scraped the data from the amazon website about the data related to laptops available with their information. Here we have used the CSS selector to extract data in text format.</a:t>
            </a:r>
          </a:p>
          <a:p>
            <a:pPr>
              <a:lnSpc>
                <a:spcPct val="120000"/>
              </a:lnSpc>
            </a:pPr>
            <a:endParaRPr lang="en-US" sz="1500" b="1" dirty="0">
              <a:latin typeface="Times New Roman" panose="02020603050405020304" pitchFamily="18" charset="0"/>
              <a:ea typeface="Titillium" charset="0"/>
              <a:cs typeface="Times New Roman" panose="02020603050405020304" pitchFamily="18" charset="0"/>
            </a:endParaRPr>
          </a:p>
          <a:p>
            <a:pPr>
              <a:lnSpc>
                <a:spcPct val="120000"/>
              </a:lnSpc>
            </a:pPr>
            <a:r>
              <a:rPr lang="en-US" sz="1500" b="1" dirty="0">
                <a:latin typeface="Times New Roman" panose="02020603050405020304" pitchFamily="18" charset="0"/>
                <a:ea typeface="Titillium" charset="0"/>
                <a:cs typeface="Times New Roman" panose="02020603050405020304" pitchFamily="18" charset="0"/>
              </a:rPr>
              <a:t> And we can see in the terminal whole the data that the corresponding page contains has been scraped and returned in the terminal.</a:t>
            </a:r>
          </a:p>
          <a:p>
            <a:pPr>
              <a:lnSpc>
                <a:spcPct val="120000"/>
              </a:lnSpc>
            </a:pPr>
            <a:endParaRPr lang="en-US" sz="1500" b="1" dirty="0">
              <a:latin typeface="Times New Roman" panose="02020603050405020304" pitchFamily="18" charset="0"/>
              <a:ea typeface="Titillium" charset="0"/>
              <a:cs typeface="Times New Roman" panose="02020603050405020304" pitchFamily="18" charset="0"/>
            </a:endParaRPr>
          </a:p>
          <a:p>
            <a:pPr>
              <a:lnSpc>
                <a:spcPct val="120000"/>
              </a:lnSpc>
            </a:pPr>
            <a:r>
              <a:rPr lang="en-US" sz="1500" b="1" dirty="0">
                <a:latin typeface="Times New Roman" panose="02020603050405020304" pitchFamily="18" charset="0"/>
                <a:ea typeface="Titillium" charset="0"/>
                <a:cs typeface="Times New Roman" panose="02020603050405020304" pitchFamily="18" charset="0"/>
              </a:rPr>
              <a:t>This we have executed in PyCharm by 1</a:t>
            </a:r>
            <a:r>
              <a:rPr lang="en-US" sz="1500" b="1" baseline="30000" dirty="0">
                <a:latin typeface="Times New Roman" panose="02020603050405020304" pitchFamily="18" charset="0"/>
                <a:ea typeface="Titillium" charset="0"/>
                <a:cs typeface="Times New Roman" panose="02020603050405020304" pitchFamily="18" charset="0"/>
              </a:rPr>
              <a:t>st</a:t>
            </a:r>
            <a:r>
              <a:rPr lang="en-US" sz="1500" b="1" dirty="0">
                <a:latin typeface="Times New Roman" panose="02020603050405020304" pitchFamily="18" charset="0"/>
                <a:ea typeface="Titillium" charset="0"/>
                <a:cs typeface="Times New Roman" panose="02020603050405020304" pitchFamily="18" charset="0"/>
              </a:rPr>
              <a:t> checking the response from the website after that performing this by command </a:t>
            </a:r>
          </a:p>
          <a:p>
            <a:pPr>
              <a:lnSpc>
                <a:spcPct val="120000"/>
              </a:lnSpc>
            </a:pPr>
            <a:r>
              <a:rPr lang="en-US" sz="1500" b="1" dirty="0">
                <a:latin typeface="Times New Roman" panose="02020603050405020304" pitchFamily="18" charset="0"/>
                <a:ea typeface="Titillium" charset="0"/>
                <a:cs typeface="Times New Roman" panose="02020603050405020304" pitchFamily="18" charset="0"/>
              </a:rPr>
              <a:t>“response.css(“.classnameof data to be extracted::text”).extract()”, /”response.xpath(“//classnameof data to be extracted/text()”).extract()”</a:t>
            </a:r>
          </a:p>
        </p:txBody>
      </p:sp>
      <p:pic>
        <p:nvPicPr>
          <p:cNvPr id="12" name="Picture Placeholder 11">
            <a:extLst>
              <a:ext uri="{FF2B5EF4-FFF2-40B4-BE49-F238E27FC236}">
                <a16:creationId xmlns:a16="http://schemas.microsoft.com/office/drawing/2014/main" id="{D2206DC7-D6D0-4B12-B3A8-ACF4934F369D}"/>
              </a:ext>
            </a:extLst>
          </p:cNvPr>
          <p:cNvPicPr>
            <a:picLocks noGrp="1" noChangeAspect="1"/>
          </p:cNvPicPr>
          <p:nvPr>
            <p:ph type="pic" sz="quarter" idx="12"/>
          </p:nvPr>
        </p:nvPicPr>
        <p:blipFill rotWithShape="1">
          <a:blip r:embed="rId2"/>
          <a:srcRect l="1577" r="1867"/>
          <a:stretch/>
        </p:blipFill>
        <p:spPr>
          <a:xfrm>
            <a:off x="5652000" y="2131266"/>
            <a:ext cx="5040000" cy="3163953"/>
          </a:xfrm>
        </p:spPr>
      </p:pic>
      <p:sp>
        <p:nvSpPr>
          <p:cNvPr id="2" name="TextBox 1">
            <a:extLst>
              <a:ext uri="{FF2B5EF4-FFF2-40B4-BE49-F238E27FC236}">
                <a16:creationId xmlns:a16="http://schemas.microsoft.com/office/drawing/2014/main" id="{90D4A5FB-BCF4-42A4-B62D-A9634E0B0353}"/>
              </a:ext>
            </a:extLst>
          </p:cNvPr>
          <p:cNvSpPr txBox="1"/>
          <p:nvPr/>
        </p:nvSpPr>
        <p:spPr>
          <a:xfrm>
            <a:off x="3325504" y="884745"/>
            <a:ext cx="6282953" cy="461665"/>
          </a:xfrm>
          <a:prstGeom prst="rect">
            <a:avLst/>
          </a:prstGeom>
          <a:noFill/>
        </p:spPr>
        <p:txBody>
          <a:bodyPr wrap="square" rtlCol="0">
            <a:spAutoFit/>
          </a:bodyPr>
          <a:lstStyle/>
          <a:p>
            <a:r>
              <a:rPr lang="en-US" sz="2400" b="1" dirty="0">
                <a:latin typeface="Times New Roman" panose="02020603050405020304" pitchFamily="18" charset="0"/>
                <a:cs typeface="Times New Roman" panose="02020603050405020304" pitchFamily="18" charset="0"/>
              </a:rPr>
              <a:t>Web scraping through CSS/xpath selector</a:t>
            </a:r>
          </a:p>
        </p:txBody>
      </p:sp>
    </p:spTree>
    <p:extLst>
      <p:ext uri="{BB962C8B-B14F-4D97-AF65-F5344CB8AC3E}">
        <p14:creationId xmlns:p14="http://schemas.microsoft.com/office/powerpoint/2010/main" val="147000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187518" y="1664154"/>
            <a:ext cx="3493664" cy="4130811"/>
          </a:xfrm>
          <a:prstGeom prst="rect">
            <a:avLst/>
          </a:prstGeom>
          <a:noFill/>
        </p:spPr>
        <p:txBody>
          <a:bodyPr wrap="square" lIns="0" tIns="0" rIns="0" bIns="0" rtlCol="0">
            <a:spAutoFit/>
          </a:bodyPr>
          <a:lstStyle/>
          <a:p>
            <a:pPr>
              <a:lnSpc>
                <a:spcPct val="120000"/>
              </a:lnSpc>
            </a:pPr>
            <a:r>
              <a:rPr lang="en-US" sz="1500" b="1" dirty="0">
                <a:latin typeface="Times New Roman" panose="02020603050405020304" pitchFamily="18" charset="0"/>
                <a:ea typeface="Titillium" charset="0"/>
                <a:cs typeface="Times New Roman" panose="02020603050405020304" pitchFamily="18" charset="0"/>
              </a:rPr>
              <a:t>In this it is shown that how to get the class name of the data object. 1</a:t>
            </a:r>
            <a:r>
              <a:rPr lang="en-US" sz="1500" b="1" baseline="30000" dirty="0">
                <a:latin typeface="Times New Roman" panose="02020603050405020304" pitchFamily="18" charset="0"/>
                <a:ea typeface="Titillium" charset="0"/>
                <a:cs typeface="Times New Roman" panose="02020603050405020304" pitchFamily="18" charset="0"/>
              </a:rPr>
              <a:t>st</a:t>
            </a:r>
            <a:r>
              <a:rPr lang="en-US" sz="1500" b="1" dirty="0">
                <a:latin typeface="Times New Roman" panose="02020603050405020304" pitchFamily="18" charset="0"/>
                <a:ea typeface="Titillium" charset="0"/>
                <a:cs typeface="Times New Roman" panose="02020603050405020304" pitchFamily="18" charset="0"/>
              </a:rPr>
              <a:t> we need to install an extension in the chrome that is “selector tool for chrome”. </a:t>
            </a:r>
          </a:p>
          <a:p>
            <a:pPr>
              <a:lnSpc>
                <a:spcPct val="120000"/>
              </a:lnSpc>
            </a:pPr>
            <a:r>
              <a:rPr lang="en-US" sz="1500" b="1" dirty="0">
                <a:latin typeface="Times New Roman" panose="02020603050405020304" pitchFamily="18" charset="0"/>
                <a:ea typeface="Titillium" charset="0"/>
                <a:cs typeface="Times New Roman" panose="02020603050405020304" pitchFamily="18" charset="0"/>
              </a:rPr>
              <a:t>And now for what data object we require the html tag class name it will be specified if we select the data with the help of this selector.</a:t>
            </a:r>
          </a:p>
          <a:p>
            <a:pPr>
              <a:lnSpc>
                <a:spcPct val="120000"/>
              </a:lnSpc>
            </a:pPr>
            <a:r>
              <a:rPr lang="en-US" sz="1500" b="1" dirty="0">
                <a:latin typeface="Times New Roman" panose="02020603050405020304" pitchFamily="18" charset="0"/>
                <a:ea typeface="Titillium" charset="0"/>
                <a:cs typeface="Times New Roman" panose="02020603050405020304" pitchFamily="18" charset="0"/>
              </a:rPr>
              <a:t>Here we have done this in amazon website for collecting the class name of the name of the laptops, and down we get the name of the class there otherwise we can use the inspect button in right click options and explore the html ,CSS code for respective website and find the class name.</a:t>
            </a:r>
          </a:p>
        </p:txBody>
      </p:sp>
      <p:pic>
        <p:nvPicPr>
          <p:cNvPr id="12" name="Picture Placeholder 11">
            <a:extLst>
              <a:ext uri="{FF2B5EF4-FFF2-40B4-BE49-F238E27FC236}">
                <a16:creationId xmlns:a16="http://schemas.microsoft.com/office/drawing/2014/main" id="{D2206DC7-D6D0-4B12-B3A8-ACF4934F369D}"/>
              </a:ext>
            </a:extLst>
          </p:cNvPr>
          <p:cNvPicPr>
            <a:picLocks noGrp="1" noChangeAspect="1"/>
          </p:cNvPicPr>
          <p:nvPr>
            <p:ph type="pic" sz="quarter" idx="12"/>
          </p:nvPr>
        </p:nvPicPr>
        <p:blipFill>
          <a:blip r:embed="rId2"/>
          <a:srcRect l="5220" r="5220"/>
          <a:stretch/>
        </p:blipFill>
        <p:spPr>
          <a:xfrm>
            <a:off x="5652000" y="2131266"/>
            <a:ext cx="5040000" cy="3163953"/>
          </a:xfrm>
        </p:spPr>
      </p:pic>
      <p:sp>
        <p:nvSpPr>
          <p:cNvPr id="2" name="TextBox 1">
            <a:extLst>
              <a:ext uri="{FF2B5EF4-FFF2-40B4-BE49-F238E27FC236}">
                <a16:creationId xmlns:a16="http://schemas.microsoft.com/office/drawing/2014/main" id="{90D4A5FB-BCF4-42A4-B62D-A9634E0B0353}"/>
              </a:ext>
            </a:extLst>
          </p:cNvPr>
          <p:cNvSpPr txBox="1"/>
          <p:nvPr/>
        </p:nvSpPr>
        <p:spPr>
          <a:xfrm>
            <a:off x="3789528" y="780330"/>
            <a:ext cx="5540991" cy="461665"/>
          </a:xfrm>
          <a:prstGeom prst="rect">
            <a:avLst/>
          </a:prstGeom>
          <a:noFill/>
        </p:spPr>
        <p:txBody>
          <a:bodyPr wrap="square" rtlCol="0">
            <a:spAutoFit/>
          </a:bodyPr>
          <a:lstStyle/>
          <a:p>
            <a:r>
              <a:rPr lang="en-US" sz="2400" b="1" dirty="0">
                <a:latin typeface="Times New Roman" panose="02020603050405020304" pitchFamily="18" charset="0"/>
                <a:cs typeface="Times New Roman" panose="02020603050405020304" pitchFamily="18" charset="0"/>
              </a:rPr>
              <a:t>How to select the class for the data </a:t>
            </a:r>
          </a:p>
        </p:txBody>
      </p:sp>
    </p:spTree>
    <p:extLst>
      <p:ext uri="{BB962C8B-B14F-4D97-AF65-F5344CB8AC3E}">
        <p14:creationId xmlns:p14="http://schemas.microsoft.com/office/powerpoint/2010/main" val="28202751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187518" y="1664154"/>
            <a:ext cx="3676582" cy="4961808"/>
          </a:xfrm>
          <a:prstGeom prst="rect">
            <a:avLst/>
          </a:prstGeom>
          <a:noFill/>
        </p:spPr>
        <p:txBody>
          <a:bodyPr wrap="square" lIns="0" tIns="0" rIns="0" bIns="0" rtlCol="0">
            <a:spAutoFit/>
          </a:bodyPr>
          <a:lstStyle/>
          <a:p>
            <a:pPr marL="285750" indent="-285750">
              <a:lnSpc>
                <a:spcPct val="120000"/>
              </a:lnSpc>
              <a:buFont typeface="Arial" panose="020B0604020202020204" pitchFamily="34" charset="0"/>
              <a:buChar char="•"/>
            </a:pPr>
            <a:r>
              <a:rPr lang="en-US" sz="1500" b="1" dirty="0">
                <a:latin typeface="Times New Roman" panose="02020603050405020304" pitchFamily="18" charset="0"/>
                <a:ea typeface="Titillium" charset="0"/>
                <a:cs typeface="Times New Roman" panose="02020603050405020304" pitchFamily="18" charset="0"/>
              </a:rPr>
              <a:t>In this we will be storing the unordered lists data into a order one. We have many ways for storing the data in a proper valid database. In scrapy we can store the data in various formats such as .json, .csv, .xml files in standard encoding format i.e. UTF-8 .</a:t>
            </a:r>
          </a:p>
          <a:p>
            <a:pPr marL="285750" indent="-285750">
              <a:lnSpc>
                <a:spcPct val="120000"/>
              </a:lnSpc>
              <a:buFont typeface="Arial" panose="020B0604020202020204" pitchFamily="34" charset="0"/>
              <a:buChar char="•"/>
            </a:pPr>
            <a:endParaRPr lang="en-US" sz="1500" b="1" dirty="0">
              <a:latin typeface="Times New Roman" panose="02020603050405020304" pitchFamily="18" charset="0"/>
              <a:ea typeface="Titillium" charset="0"/>
              <a:cs typeface="Times New Roman" panose="02020603050405020304" pitchFamily="18" charset="0"/>
            </a:endParaRPr>
          </a:p>
          <a:p>
            <a:pPr marL="285750" indent="-285750">
              <a:lnSpc>
                <a:spcPct val="120000"/>
              </a:lnSpc>
              <a:buFont typeface="Arial" panose="020B0604020202020204" pitchFamily="34" charset="0"/>
              <a:buChar char="•"/>
            </a:pPr>
            <a:r>
              <a:rPr lang="en-US" sz="1500" b="1" dirty="0">
                <a:latin typeface="Times New Roman" panose="02020603050405020304" pitchFamily="18" charset="0"/>
                <a:ea typeface="Titillium" charset="0"/>
                <a:cs typeface="Times New Roman" panose="02020603050405020304" pitchFamily="18" charset="0"/>
              </a:rPr>
              <a:t>The command can be executed in the terminal – scrapy crawl “filename” –o items.specifiedformat(csv, xml, json).</a:t>
            </a:r>
          </a:p>
          <a:p>
            <a:pPr marL="285750" indent="-285750">
              <a:lnSpc>
                <a:spcPct val="120000"/>
              </a:lnSpc>
              <a:buFont typeface="Arial" panose="020B0604020202020204" pitchFamily="34" charset="0"/>
              <a:buChar char="•"/>
            </a:pPr>
            <a:endParaRPr lang="en-US" sz="1500" b="1" dirty="0">
              <a:latin typeface="Times New Roman" panose="02020603050405020304" pitchFamily="18" charset="0"/>
              <a:ea typeface="Titillium" charset="0"/>
              <a:cs typeface="Times New Roman" panose="02020603050405020304" pitchFamily="18" charset="0"/>
            </a:endParaRPr>
          </a:p>
          <a:p>
            <a:pPr marL="285750" indent="-285750">
              <a:lnSpc>
                <a:spcPct val="120000"/>
              </a:lnSpc>
              <a:buFont typeface="Arial" panose="020B0604020202020204" pitchFamily="34" charset="0"/>
              <a:buChar char="•"/>
            </a:pPr>
            <a:r>
              <a:rPr lang="en-US" sz="1500" b="1" dirty="0">
                <a:latin typeface="Times New Roman" panose="02020603050405020304" pitchFamily="18" charset="0"/>
                <a:ea typeface="Titillium" charset="0"/>
                <a:cs typeface="Times New Roman" panose="02020603050405020304" pitchFamily="18" charset="0"/>
              </a:rPr>
              <a:t>Here we use items file which is there in the python project in that items file we create variables that are needed and to store data. </a:t>
            </a:r>
          </a:p>
          <a:p>
            <a:pPr marL="285750" indent="-285750">
              <a:lnSpc>
                <a:spcPct val="120000"/>
              </a:lnSpc>
              <a:buFont typeface="Arial" panose="020B0604020202020204" pitchFamily="34" charset="0"/>
              <a:buChar char="•"/>
            </a:pPr>
            <a:endParaRPr lang="en-US" sz="1500" b="1" dirty="0">
              <a:latin typeface="Times New Roman" panose="02020603050405020304" pitchFamily="18" charset="0"/>
              <a:ea typeface="Titillium" charset="0"/>
              <a:cs typeface="Times New Roman" panose="02020603050405020304" pitchFamily="18" charset="0"/>
            </a:endParaRPr>
          </a:p>
          <a:p>
            <a:pPr marL="285750" indent="-285750">
              <a:lnSpc>
                <a:spcPct val="120000"/>
              </a:lnSpc>
              <a:buFont typeface="Arial" panose="020B0604020202020204" pitchFamily="34" charset="0"/>
              <a:buChar char="•"/>
            </a:pPr>
            <a:endParaRPr lang="en-US" sz="1500" b="1" dirty="0">
              <a:latin typeface="Times New Roman" panose="02020603050405020304" pitchFamily="18" charset="0"/>
              <a:ea typeface="Titillium" charset="0"/>
              <a:cs typeface="Times New Roman" panose="02020603050405020304" pitchFamily="18" charset="0"/>
            </a:endParaRPr>
          </a:p>
        </p:txBody>
      </p:sp>
      <p:pic>
        <p:nvPicPr>
          <p:cNvPr id="12" name="Picture Placeholder 11">
            <a:extLst>
              <a:ext uri="{FF2B5EF4-FFF2-40B4-BE49-F238E27FC236}">
                <a16:creationId xmlns:a16="http://schemas.microsoft.com/office/drawing/2014/main" id="{D2206DC7-D6D0-4B12-B3A8-ACF4934F369D}"/>
              </a:ext>
            </a:extLst>
          </p:cNvPr>
          <p:cNvPicPr>
            <a:picLocks noGrp="1" noChangeAspect="1"/>
          </p:cNvPicPr>
          <p:nvPr>
            <p:ph type="pic" sz="quarter" idx="12"/>
          </p:nvPr>
        </p:nvPicPr>
        <p:blipFill>
          <a:blip r:embed="rId2"/>
          <a:srcRect l="5220" r="5220"/>
          <a:stretch/>
        </p:blipFill>
        <p:spPr>
          <a:xfrm>
            <a:off x="5652000" y="2131266"/>
            <a:ext cx="5040000" cy="3163953"/>
          </a:xfrm>
        </p:spPr>
      </p:pic>
      <p:sp>
        <p:nvSpPr>
          <p:cNvPr id="2" name="TextBox 1">
            <a:extLst>
              <a:ext uri="{FF2B5EF4-FFF2-40B4-BE49-F238E27FC236}">
                <a16:creationId xmlns:a16="http://schemas.microsoft.com/office/drawing/2014/main" id="{90D4A5FB-BCF4-42A4-B62D-A9634E0B0353}"/>
              </a:ext>
            </a:extLst>
          </p:cNvPr>
          <p:cNvSpPr txBox="1"/>
          <p:nvPr/>
        </p:nvSpPr>
        <p:spPr>
          <a:xfrm>
            <a:off x="3789528" y="780330"/>
            <a:ext cx="5540991" cy="461665"/>
          </a:xfrm>
          <a:prstGeom prst="rect">
            <a:avLst/>
          </a:prstGeom>
          <a:noFill/>
        </p:spPr>
        <p:txBody>
          <a:bodyPr wrap="square" rtlCol="0">
            <a:spAutoFit/>
          </a:bodyPr>
          <a:lstStyle/>
          <a:p>
            <a:r>
              <a:rPr lang="en-US" sz="2400" b="1" dirty="0">
                <a:latin typeface="Times New Roman" panose="02020603050405020304" pitchFamily="18" charset="0"/>
                <a:cs typeface="Times New Roman" panose="02020603050405020304" pitchFamily="18" charset="0"/>
              </a:rPr>
              <a:t>How to save the data in proper format?</a:t>
            </a:r>
          </a:p>
        </p:txBody>
      </p:sp>
    </p:spTree>
    <p:extLst>
      <p:ext uri="{BB962C8B-B14F-4D97-AF65-F5344CB8AC3E}">
        <p14:creationId xmlns:p14="http://schemas.microsoft.com/office/powerpoint/2010/main" val="19058368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976A9E-CAA7-4266-A018-4769A27CEE2A}"/>
              </a:ext>
            </a:extLst>
          </p:cNvPr>
          <p:cNvSpPr>
            <a:spLocks noGrp="1"/>
          </p:cNvSpPr>
          <p:nvPr>
            <p:ph type="title"/>
          </p:nvPr>
        </p:nvSpPr>
        <p:spPr>
          <a:xfrm>
            <a:off x="7162800" y="1042859"/>
            <a:ext cx="3238500" cy="495486"/>
          </a:xfrm>
        </p:spPr>
        <p:txBody>
          <a:bodyPr/>
          <a:lstStyle/>
          <a:p>
            <a:r>
              <a:rPr lang="en-US" b="1" dirty="0">
                <a:latin typeface="Times New Roman" panose="02020603050405020304" pitchFamily="18" charset="0"/>
                <a:cs typeface="Times New Roman" panose="02020603050405020304" pitchFamily="18" charset="0"/>
              </a:rPr>
              <a:t>Output in Csv file </a:t>
            </a:r>
          </a:p>
        </p:txBody>
      </p:sp>
      <p:pic>
        <p:nvPicPr>
          <p:cNvPr id="3" name="Picture 2">
            <a:extLst>
              <a:ext uri="{FF2B5EF4-FFF2-40B4-BE49-F238E27FC236}">
                <a16:creationId xmlns:a16="http://schemas.microsoft.com/office/drawing/2014/main" id="{487ADBFA-40FF-4858-9AFE-B2BF565A96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02422" y="1842449"/>
            <a:ext cx="6689578" cy="3565028"/>
          </a:xfrm>
          <a:prstGeom prst="rect">
            <a:avLst/>
          </a:prstGeom>
        </p:spPr>
      </p:pic>
      <p:pic>
        <p:nvPicPr>
          <p:cNvPr id="6" name="Picture 5">
            <a:extLst>
              <a:ext uri="{FF2B5EF4-FFF2-40B4-BE49-F238E27FC236}">
                <a16:creationId xmlns:a16="http://schemas.microsoft.com/office/drawing/2014/main" id="{FDA25F71-4FBC-4A7A-962B-53BD9416FE1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6992" y="2033763"/>
            <a:ext cx="4497494" cy="3781378"/>
          </a:xfrm>
          <a:prstGeom prst="rect">
            <a:avLst/>
          </a:prstGeom>
        </p:spPr>
      </p:pic>
      <p:pic>
        <p:nvPicPr>
          <p:cNvPr id="8" name="Picture 7">
            <a:extLst>
              <a:ext uri="{FF2B5EF4-FFF2-40B4-BE49-F238E27FC236}">
                <a16:creationId xmlns:a16="http://schemas.microsoft.com/office/drawing/2014/main" id="{9801249C-381D-4CC7-860F-99E9DE22B0E2}"/>
              </a:ext>
            </a:extLst>
          </p:cNvPr>
          <p:cNvPicPr>
            <a:picLocks noChangeAspect="1"/>
          </p:cNvPicPr>
          <p:nvPr/>
        </p:nvPicPr>
        <p:blipFill>
          <a:blip r:embed="rId5"/>
          <a:stretch>
            <a:fillRect/>
          </a:stretch>
        </p:blipFill>
        <p:spPr>
          <a:xfrm>
            <a:off x="6373504" y="2033763"/>
            <a:ext cx="4940489" cy="2879431"/>
          </a:xfrm>
          <a:prstGeom prst="rect">
            <a:avLst/>
          </a:prstGeom>
        </p:spPr>
      </p:pic>
      <p:pic>
        <p:nvPicPr>
          <p:cNvPr id="10" name="Picture 9">
            <a:extLst>
              <a:ext uri="{FF2B5EF4-FFF2-40B4-BE49-F238E27FC236}">
                <a16:creationId xmlns:a16="http://schemas.microsoft.com/office/drawing/2014/main" id="{63FFA051-14E9-45A5-B618-24F39FB81AFD}"/>
              </a:ext>
            </a:extLst>
          </p:cNvPr>
          <p:cNvPicPr>
            <a:picLocks noChangeAspect="1"/>
          </p:cNvPicPr>
          <p:nvPr/>
        </p:nvPicPr>
        <p:blipFill rotWithShape="1">
          <a:blip r:embed="rId6"/>
          <a:srcRect l="-268" r="34375"/>
          <a:stretch/>
        </p:blipFill>
        <p:spPr>
          <a:xfrm>
            <a:off x="763984" y="2265528"/>
            <a:ext cx="4203510" cy="2361064"/>
          </a:xfrm>
          <a:prstGeom prst="rect">
            <a:avLst/>
          </a:prstGeom>
        </p:spPr>
      </p:pic>
      <p:sp>
        <p:nvSpPr>
          <p:cNvPr id="11" name="Title 1">
            <a:extLst>
              <a:ext uri="{FF2B5EF4-FFF2-40B4-BE49-F238E27FC236}">
                <a16:creationId xmlns:a16="http://schemas.microsoft.com/office/drawing/2014/main" id="{5E69D0B9-3258-4F04-B920-966856184A01}"/>
              </a:ext>
            </a:extLst>
          </p:cNvPr>
          <p:cNvSpPr txBox="1">
            <a:spLocks/>
          </p:cNvSpPr>
          <p:nvPr/>
        </p:nvSpPr>
        <p:spPr>
          <a:xfrm>
            <a:off x="1011634" y="1042859"/>
            <a:ext cx="3617516" cy="495486"/>
          </a:xfrm>
          <a:prstGeom prst="rect">
            <a:avLst/>
          </a:prstGeom>
        </p:spPr>
        <p:txBody>
          <a:bodyPr lIns="0" rIns="0"/>
          <a:lstStyle>
            <a:lvl1pPr algn="ctr" defTabSz="914400" rtl="0" eaLnBrk="1" latinLnBrk="0" hangingPunct="1">
              <a:lnSpc>
                <a:spcPct val="90000"/>
              </a:lnSpc>
              <a:spcBef>
                <a:spcPct val="0"/>
              </a:spcBef>
              <a:buNone/>
              <a:defRPr sz="3200" b="0" i="0" kern="1200">
                <a:solidFill>
                  <a:schemeClr val="tx1"/>
                </a:solidFill>
                <a:latin typeface="Titillium" charset="0"/>
                <a:ea typeface="Titillium" charset="0"/>
                <a:cs typeface="Titillium" charset="0"/>
              </a:defRPr>
            </a:lvl1pPr>
          </a:lstStyle>
          <a:p>
            <a:r>
              <a:rPr lang="en-US" b="1" dirty="0">
                <a:latin typeface="Times New Roman" panose="02020603050405020304" pitchFamily="18" charset="0"/>
                <a:cs typeface="Times New Roman" panose="02020603050405020304" pitchFamily="18" charset="0"/>
              </a:rPr>
              <a:t>Output in terminal</a:t>
            </a:r>
          </a:p>
        </p:txBody>
      </p:sp>
    </p:spTree>
    <p:extLst>
      <p:ext uri="{BB962C8B-B14F-4D97-AF65-F5344CB8AC3E}">
        <p14:creationId xmlns:p14="http://schemas.microsoft.com/office/powerpoint/2010/main" val="8537464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a:spLocks/>
          </p:cNvSpPr>
          <p:nvPr/>
        </p:nvSpPr>
        <p:spPr bwMode="auto">
          <a:xfrm>
            <a:off x="7985905" y="762000"/>
            <a:ext cx="2415395" cy="2415392"/>
          </a:xfrm>
          <a:custGeom>
            <a:avLst/>
            <a:gdLst/>
            <a:ahLst/>
            <a:cxnLst/>
            <a:rect l="0" t="0" r="r" b="b"/>
            <a:pathLst>
              <a:path w="20465" h="20465">
                <a:moveTo>
                  <a:pt x="18764" y="6107"/>
                </a:moveTo>
                <a:cubicBezTo>
                  <a:pt x="21033" y="8376"/>
                  <a:pt x="21033" y="12090"/>
                  <a:pt x="18764" y="14359"/>
                </a:cubicBezTo>
                <a:lnTo>
                  <a:pt x="14359" y="18764"/>
                </a:lnTo>
                <a:cubicBezTo>
                  <a:pt x="12090" y="21033"/>
                  <a:pt x="8376" y="21033"/>
                  <a:pt x="6107" y="18764"/>
                </a:cubicBezTo>
                <a:lnTo>
                  <a:pt x="1702" y="14359"/>
                </a:lnTo>
                <a:cubicBezTo>
                  <a:pt x="-567" y="12090"/>
                  <a:pt x="-567" y="8376"/>
                  <a:pt x="1702" y="6107"/>
                </a:cubicBezTo>
                <a:lnTo>
                  <a:pt x="6107" y="1702"/>
                </a:lnTo>
                <a:cubicBezTo>
                  <a:pt x="8376" y="-567"/>
                  <a:pt x="12090" y="-567"/>
                  <a:pt x="14359" y="1702"/>
                </a:cubicBezTo>
                <a:lnTo>
                  <a:pt x="18764" y="6107"/>
                </a:lnTo>
                <a:close/>
                <a:moveTo>
                  <a:pt x="18764" y="6107"/>
                </a:moveTo>
              </a:path>
            </a:pathLst>
          </a:custGeom>
          <a:noFill/>
          <a:ln w="28575">
            <a:solidFill>
              <a:srgbClr val="000000"/>
            </a:solidFill>
          </a:ln>
        </p:spPr>
        <p:txBody>
          <a:bodyPr lIns="0" tIns="0" rIns="0" bIns="0"/>
          <a:lstStyle/>
          <a:p>
            <a:endParaRPr lang="en-US"/>
          </a:p>
        </p:txBody>
      </p:sp>
      <p:sp>
        <p:nvSpPr>
          <p:cNvPr id="4" name="AutoShape 3"/>
          <p:cNvSpPr>
            <a:spLocks/>
          </p:cNvSpPr>
          <p:nvPr/>
        </p:nvSpPr>
        <p:spPr bwMode="auto">
          <a:xfrm>
            <a:off x="5568294" y="1994271"/>
            <a:ext cx="2922628" cy="2922624"/>
          </a:xfrm>
          <a:custGeom>
            <a:avLst/>
            <a:gdLst/>
            <a:ahLst/>
            <a:cxnLst/>
            <a:rect l="0" t="0" r="r" b="b"/>
            <a:pathLst>
              <a:path w="20465" h="20465">
                <a:moveTo>
                  <a:pt x="18764" y="6107"/>
                </a:moveTo>
                <a:cubicBezTo>
                  <a:pt x="21033" y="8376"/>
                  <a:pt x="21033" y="12090"/>
                  <a:pt x="18764" y="14359"/>
                </a:cubicBezTo>
                <a:lnTo>
                  <a:pt x="14359" y="18764"/>
                </a:lnTo>
                <a:cubicBezTo>
                  <a:pt x="12090" y="21033"/>
                  <a:pt x="8376" y="21033"/>
                  <a:pt x="6107" y="18764"/>
                </a:cubicBezTo>
                <a:lnTo>
                  <a:pt x="1702" y="14359"/>
                </a:lnTo>
                <a:cubicBezTo>
                  <a:pt x="-567" y="12090"/>
                  <a:pt x="-567" y="8376"/>
                  <a:pt x="1702" y="6107"/>
                </a:cubicBezTo>
                <a:lnTo>
                  <a:pt x="6107" y="1702"/>
                </a:lnTo>
                <a:cubicBezTo>
                  <a:pt x="8376" y="-567"/>
                  <a:pt x="12090" y="-567"/>
                  <a:pt x="14359" y="1702"/>
                </a:cubicBezTo>
                <a:lnTo>
                  <a:pt x="18764" y="6107"/>
                </a:lnTo>
                <a:close/>
                <a:moveTo>
                  <a:pt x="18764" y="6107"/>
                </a:moveTo>
              </a:path>
            </a:pathLst>
          </a:custGeom>
          <a:gradFill>
            <a:gsLst>
              <a:gs pos="0">
                <a:schemeClr val="accent1"/>
              </a:gs>
              <a:gs pos="100000">
                <a:schemeClr val="accent2"/>
              </a:gs>
            </a:gsLst>
            <a:lin ang="2700000" scaled="0"/>
          </a:gradFill>
          <a:ln>
            <a:noFill/>
          </a:ln>
        </p:spPr>
        <p:txBody>
          <a:bodyPr lIns="0" tIns="0" rIns="0" bIns="0"/>
          <a:lstStyle/>
          <a:p>
            <a:endParaRPr lang="en-US" dirty="0"/>
          </a:p>
        </p:txBody>
      </p:sp>
      <p:sp>
        <p:nvSpPr>
          <p:cNvPr id="5" name="TextBox 4"/>
          <p:cNvSpPr txBox="1"/>
          <p:nvPr/>
        </p:nvSpPr>
        <p:spPr>
          <a:xfrm>
            <a:off x="6231533" y="3858894"/>
            <a:ext cx="1754372" cy="151452"/>
          </a:xfrm>
          <a:prstGeom prst="rect">
            <a:avLst/>
          </a:prstGeom>
          <a:noFill/>
        </p:spPr>
        <p:txBody>
          <a:bodyPr wrap="square" lIns="0" tIns="0" rIns="0" bIns="0" rtlCol="0">
            <a:spAutoFit/>
          </a:bodyPr>
          <a:lstStyle/>
          <a:p>
            <a:pPr algn="ctr">
              <a:lnSpc>
                <a:spcPct val="80000"/>
              </a:lnSpc>
            </a:pPr>
            <a:r>
              <a:rPr lang="en-US" sz="1200" b="1" spc="200" dirty="0">
                <a:solidFill>
                  <a:schemeClr val="bg1"/>
                </a:solidFill>
                <a:latin typeface="Titillium" charset="0"/>
                <a:ea typeface="Titillium" charset="0"/>
                <a:cs typeface="Titillium" charset="0"/>
              </a:rPr>
              <a:t>Difficult to </a:t>
            </a:r>
            <a:r>
              <a:rPr lang="en-US" sz="1200" b="1" spc="200" dirty="0" err="1">
                <a:solidFill>
                  <a:schemeClr val="bg1"/>
                </a:solidFill>
                <a:latin typeface="Titillium" charset="0"/>
                <a:ea typeface="Titillium" charset="0"/>
                <a:cs typeface="Titillium" charset="0"/>
              </a:rPr>
              <a:t>anaylse</a:t>
            </a:r>
            <a:endParaRPr lang="en-US" sz="1200" b="1" spc="200" dirty="0">
              <a:solidFill>
                <a:schemeClr val="bg1"/>
              </a:solidFill>
              <a:latin typeface="Titillium" charset="0"/>
              <a:ea typeface="Titillium" charset="0"/>
              <a:cs typeface="Titillium" charset="0"/>
            </a:endParaRPr>
          </a:p>
        </p:txBody>
      </p:sp>
      <p:sp>
        <p:nvSpPr>
          <p:cNvPr id="8" name="TextBox 7"/>
          <p:cNvSpPr txBox="1"/>
          <p:nvPr/>
        </p:nvSpPr>
        <p:spPr>
          <a:xfrm>
            <a:off x="8426696" y="2396769"/>
            <a:ext cx="1754372" cy="151452"/>
          </a:xfrm>
          <a:prstGeom prst="rect">
            <a:avLst/>
          </a:prstGeom>
          <a:noFill/>
        </p:spPr>
        <p:txBody>
          <a:bodyPr wrap="square" lIns="0" tIns="0" rIns="0" bIns="0" rtlCol="0">
            <a:spAutoFit/>
          </a:bodyPr>
          <a:lstStyle/>
          <a:p>
            <a:pPr algn="ctr">
              <a:lnSpc>
                <a:spcPct val="80000"/>
              </a:lnSpc>
            </a:pPr>
            <a:r>
              <a:rPr lang="en-US" sz="1200" b="1" spc="200" dirty="0">
                <a:latin typeface="Titillium" charset="0"/>
                <a:ea typeface="Titillium" charset="0"/>
                <a:cs typeface="Titillium" charset="0"/>
              </a:rPr>
              <a:t>Data analysis </a:t>
            </a:r>
          </a:p>
        </p:txBody>
      </p:sp>
      <p:sp>
        <p:nvSpPr>
          <p:cNvPr id="11" name="AutoShape 3"/>
          <p:cNvSpPr>
            <a:spLocks/>
          </p:cNvSpPr>
          <p:nvPr/>
        </p:nvSpPr>
        <p:spPr bwMode="auto">
          <a:xfrm>
            <a:off x="7985905" y="3680608"/>
            <a:ext cx="2415395" cy="2415392"/>
          </a:xfrm>
          <a:custGeom>
            <a:avLst/>
            <a:gdLst/>
            <a:ahLst/>
            <a:cxnLst/>
            <a:rect l="0" t="0" r="r" b="b"/>
            <a:pathLst>
              <a:path w="20465" h="20465">
                <a:moveTo>
                  <a:pt x="18764" y="6107"/>
                </a:moveTo>
                <a:cubicBezTo>
                  <a:pt x="21033" y="8376"/>
                  <a:pt x="21033" y="12090"/>
                  <a:pt x="18764" y="14359"/>
                </a:cubicBezTo>
                <a:lnTo>
                  <a:pt x="14359" y="18764"/>
                </a:lnTo>
                <a:cubicBezTo>
                  <a:pt x="12090" y="21033"/>
                  <a:pt x="8376" y="21033"/>
                  <a:pt x="6107" y="18764"/>
                </a:cubicBezTo>
                <a:lnTo>
                  <a:pt x="1702" y="14359"/>
                </a:lnTo>
                <a:cubicBezTo>
                  <a:pt x="-567" y="12090"/>
                  <a:pt x="-567" y="8376"/>
                  <a:pt x="1702" y="6107"/>
                </a:cubicBezTo>
                <a:lnTo>
                  <a:pt x="6107" y="1702"/>
                </a:lnTo>
                <a:cubicBezTo>
                  <a:pt x="8376" y="-567"/>
                  <a:pt x="12090" y="-567"/>
                  <a:pt x="14359" y="1702"/>
                </a:cubicBezTo>
                <a:lnTo>
                  <a:pt x="18764" y="6107"/>
                </a:lnTo>
                <a:close/>
                <a:moveTo>
                  <a:pt x="18764" y="6107"/>
                </a:moveTo>
              </a:path>
            </a:pathLst>
          </a:custGeom>
          <a:noFill/>
          <a:ln w="28575">
            <a:solidFill>
              <a:srgbClr val="000000"/>
            </a:solidFill>
          </a:ln>
        </p:spPr>
        <p:txBody>
          <a:bodyPr lIns="0" tIns="0" rIns="0" bIns="0"/>
          <a:lstStyle/>
          <a:p>
            <a:endParaRPr lang="en-US"/>
          </a:p>
        </p:txBody>
      </p:sp>
      <p:sp>
        <p:nvSpPr>
          <p:cNvPr id="12" name="TextBox 11"/>
          <p:cNvSpPr txBox="1"/>
          <p:nvPr/>
        </p:nvSpPr>
        <p:spPr>
          <a:xfrm>
            <a:off x="8348262" y="5219906"/>
            <a:ext cx="1754372" cy="299184"/>
          </a:xfrm>
          <a:prstGeom prst="rect">
            <a:avLst/>
          </a:prstGeom>
          <a:noFill/>
        </p:spPr>
        <p:txBody>
          <a:bodyPr wrap="square" lIns="0" tIns="0" rIns="0" bIns="0" rtlCol="0">
            <a:spAutoFit/>
          </a:bodyPr>
          <a:lstStyle/>
          <a:p>
            <a:pPr algn="ctr">
              <a:lnSpc>
                <a:spcPct val="80000"/>
              </a:lnSpc>
            </a:pPr>
            <a:r>
              <a:rPr lang="en-US" sz="1200" b="1" spc="200" dirty="0">
                <a:latin typeface="Titillium" charset="0"/>
                <a:ea typeface="Titillium" charset="0"/>
                <a:cs typeface="Titillium" charset="0"/>
              </a:rPr>
              <a:t>Not supported for all websites</a:t>
            </a:r>
          </a:p>
        </p:txBody>
      </p:sp>
      <p:sp>
        <p:nvSpPr>
          <p:cNvPr id="16" name="TextBox 15"/>
          <p:cNvSpPr txBox="1"/>
          <p:nvPr/>
        </p:nvSpPr>
        <p:spPr>
          <a:xfrm>
            <a:off x="1587500" y="1094290"/>
            <a:ext cx="3286588" cy="897490"/>
          </a:xfrm>
          <a:prstGeom prst="rect">
            <a:avLst/>
          </a:prstGeom>
          <a:noFill/>
        </p:spPr>
        <p:txBody>
          <a:bodyPr wrap="square" lIns="0" tIns="0" rIns="0" bIns="0" rtlCol="0">
            <a:spAutoFit/>
          </a:bodyPr>
          <a:lstStyle/>
          <a:p>
            <a:pPr>
              <a:lnSpc>
                <a:spcPct val="80000"/>
              </a:lnSpc>
            </a:pPr>
            <a:r>
              <a:rPr lang="en-US" sz="3600" b="1" dirty="0">
                <a:latin typeface="Times New Roman" panose="02020603050405020304" pitchFamily="18" charset="0"/>
                <a:ea typeface="Titillium Light" charset="0"/>
                <a:cs typeface="Times New Roman" panose="02020603050405020304" pitchFamily="18" charset="0"/>
              </a:rPr>
              <a:t>Drawbacks in web scraping</a:t>
            </a:r>
          </a:p>
        </p:txBody>
      </p:sp>
      <p:sp>
        <p:nvSpPr>
          <p:cNvPr id="17" name="TextBox 16"/>
          <p:cNvSpPr txBox="1"/>
          <p:nvPr/>
        </p:nvSpPr>
        <p:spPr>
          <a:xfrm>
            <a:off x="798286" y="2373569"/>
            <a:ext cx="4279002" cy="3947043"/>
          </a:xfrm>
          <a:prstGeom prst="rect">
            <a:avLst/>
          </a:prstGeom>
          <a:noFill/>
        </p:spPr>
        <p:txBody>
          <a:bodyPr wrap="square" lIns="0" tIns="0" rIns="91440" bIns="0" rtlCol="0">
            <a:spAutoFit/>
          </a:bodyPr>
          <a:lstStyle/>
          <a:p>
            <a:pPr algn="just">
              <a:buFont typeface="Arial" panose="020B0604020202020204" pitchFamily="34" charset="0"/>
              <a:buChar char="•"/>
            </a:pPr>
            <a:r>
              <a:rPr lang="en-US" sz="1400" b="1" i="0" dirty="0">
                <a:effectLst/>
                <a:latin typeface="Times New Roman" panose="02020603050405020304" pitchFamily="18" charset="0"/>
                <a:cs typeface="Times New Roman" panose="02020603050405020304" pitchFamily="18" charset="0"/>
              </a:rPr>
              <a:t>Difficult to analyze – </a:t>
            </a:r>
            <a:r>
              <a:rPr lang="en-US" sz="1400" b="0" i="0" dirty="0">
                <a:effectLst/>
                <a:latin typeface="Times New Roman" panose="02020603050405020304" pitchFamily="18" charset="0"/>
                <a:cs typeface="Times New Roman" panose="02020603050405020304" pitchFamily="18" charset="0"/>
              </a:rPr>
              <a:t>For anybody who is not an expert, the scraping processes are confusing to understand. Although this is not a major problem, but some errors could be fixed faster if it was easier to understand for more software developers.</a:t>
            </a:r>
          </a:p>
          <a:p>
            <a:pPr algn="just">
              <a:buFont typeface="Arial" panose="020B0604020202020204" pitchFamily="34" charset="0"/>
              <a:buChar char="•"/>
            </a:pPr>
            <a:r>
              <a:rPr lang="en-US" sz="1400" b="1" i="0" dirty="0">
                <a:effectLst/>
                <a:latin typeface="Times New Roman" panose="02020603050405020304" pitchFamily="18" charset="0"/>
                <a:cs typeface="Times New Roman" panose="02020603050405020304" pitchFamily="18" charset="0"/>
              </a:rPr>
              <a:t>Data analysis – </a:t>
            </a:r>
            <a:r>
              <a:rPr lang="en-US" sz="1400" b="0" i="0" dirty="0">
                <a:effectLst/>
                <a:latin typeface="Times New Roman" panose="02020603050405020304" pitchFamily="18" charset="0"/>
                <a:cs typeface="Times New Roman" panose="02020603050405020304" pitchFamily="18" charset="0"/>
              </a:rPr>
              <a:t>The data that has been extracted will first need to be treated so that they can be easily understood. In certain cases, this might take a long time and a lot of energy to complete.</a:t>
            </a:r>
          </a:p>
          <a:p>
            <a:pPr algn="just">
              <a:buFont typeface="Arial" panose="020B0604020202020204" pitchFamily="34" charset="0"/>
              <a:buChar char="•"/>
            </a:pPr>
            <a:r>
              <a:rPr lang="en-US" sz="1400" b="1" i="0" dirty="0">
                <a:effectLst/>
                <a:latin typeface="Times New Roman" panose="02020603050405020304" pitchFamily="18" charset="0"/>
                <a:cs typeface="Times New Roman" panose="02020603050405020304" pitchFamily="18" charset="0"/>
              </a:rPr>
              <a:t>Speed and protection policies – </a:t>
            </a:r>
            <a:r>
              <a:rPr lang="en-US" sz="1400" b="0" i="0" dirty="0">
                <a:effectLst/>
                <a:latin typeface="Times New Roman" panose="02020603050405020304" pitchFamily="18" charset="0"/>
                <a:cs typeface="Times New Roman" panose="02020603050405020304" pitchFamily="18" charset="0"/>
              </a:rPr>
              <a:t>Most web scrapping services are slower than API calls and another problem is the websites that do not allow screen scrapping. In such cases web scrapping services are rendered useless. Also, if the developer of the website decides to introduce some changes in the code, the scrapping service might stop working.</a:t>
            </a:r>
          </a:p>
          <a:p>
            <a:pPr algn="just">
              <a:buFont typeface="Arial" panose="020B0604020202020204" pitchFamily="34" charset="0"/>
              <a:buChar char="•"/>
            </a:pPr>
            <a:endParaRPr lang="en-US" sz="1400" b="0" i="0" dirty="0">
              <a:solidFill>
                <a:srgbClr val="333333"/>
              </a:solidFill>
              <a:effectLst/>
              <a:latin typeface="Times New Roman" panose="02020603050405020304" pitchFamily="18" charset="0"/>
              <a:cs typeface="Times New Roman" panose="02020603050405020304" pitchFamily="18" charset="0"/>
            </a:endParaRPr>
          </a:p>
          <a:p>
            <a:pPr>
              <a:lnSpc>
                <a:spcPct val="150000"/>
              </a:lnSpc>
            </a:pPr>
            <a:endParaRPr lang="en-US" sz="1400" dirty="0">
              <a:solidFill>
                <a:schemeClr val="tx1">
                  <a:alpha val="60000"/>
                </a:schemeClr>
              </a:solidFill>
              <a:latin typeface="Times New Roman" panose="02020603050405020304" pitchFamily="18" charset="0"/>
              <a:ea typeface="Titillium" charset="0"/>
              <a:cs typeface="Times New Roman" panose="02020603050405020304" pitchFamily="18" charset="0"/>
            </a:endParaRPr>
          </a:p>
        </p:txBody>
      </p:sp>
      <p:cxnSp>
        <p:nvCxnSpPr>
          <p:cNvPr id="18" name="Straight Connector 17"/>
          <p:cNvCxnSpPr/>
          <p:nvPr/>
        </p:nvCxnSpPr>
        <p:spPr>
          <a:xfrm>
            <a:off x="2481943" y="6196892"/>
            <a:ext cx="691243" cy="0"/>
          </a:xfrm>
          <a:prstGeom prst="line">
            <a:avLst/>
          </a:prstGeom>
          <a:ln w="25400">
            <a:gradFill>
              <a:gsLst>
                <a:gs pos="0">
                  <a:schemeClr val="accent1"/>
                </a:gs>
                <a:gs pos="100000">
                  <a:schemeClr val="accent2"/>
                </a:gs>
              </a:gsLst>
              <a:lin ang="2700000" scaled="0"/>
            </a:gradFill>
          </a:ln>
        </p:spPr>
        <p:style>
          <a:lnRef idx="1">
            <a:schemeClr val="accent1"/>
          </a:lnRef>
          <a:fillRef idx="0">
            <a:schemeClr val="accent1"/>
          </a:fillRef>
          <a:effectRef idx="0">
            <a:schemeClr val="accent1"/>
          </a:effectRef>
          <a:fontRef idx="minor">
            <a:schemeClr val="tx1"/>
          </a:fontRef>
        </p:style>
      </p:cxnSp>
      <p:sp>
        <p:nvSpPr>
          <p:cNvPr id="19" name="Shape 3742">
            <a:extLst>
              <a:ext uri="{FF2B5EF4-FFF2-40B4-BE49-F238E27FC236}">
                <a16:creationId xmlns:a16="http://schemas.microsoft.com/office/drawing/2014/main" id="{E5B35137-E5D5-41BA-AB8B-406413104A1C}"/>
              </a:ext>
            </a:extLst>
          </p:cNvPr>
          <p:cNvSpPr/>
          <p:nvPr/>
        </p:nvSpPr>
        <p:spPr>
          <a:xfrm>
            <a:off x="8692890" y="1490361"/>
            <a:ext cx="1065115" cy="883208"/>
          </a:xfrm>
          <a:custGeom>
            <a:avLst/>
            <a:gdLst/>
            <a:ahLst/>
            <a:cxnLst>
              <a:cxn ang="0">
                <a:pos x="wd2" y="hd2"/>
              </a:cxn>
              <a:cxn ang="5400000">
                <a:pos x="wd2" y="hd2"/>
              </a:cxn>
              <a:cxn ang="10800000">
                <a:pos x="wd2" y="hd2"/>
              </a:cxn>
              <a:cxn ang="16200000">
                <a:pos x="wd2" y="hd2"/>
              </a:cxn>
            </a:cxnLst>
            <a:rect l="0" t="0" r="r" b="b"/>
            <a:pathLst>
              <a:path w="21600" h="21600" extrusionOk="0">
                <a:moveTo>
                  <a:pt x="10309" y="15421"/>
                </a:moveTo>
                <a:cubicBezTo>
                  <a:pt x="10665" y="15276"/>
                  <a:pt x="10995" y="15081"/>
                  <a:pt x="11291" y="14845"/>
                </a:cubicBezTo>
                <a:lnTo>
                  <a:pt x="11291" y="8719"/>
                </a:lnTo>
                <a:cubicBezTo>
                  <a:pt x="10995" y="8482"/>
                  <a:pt x="10665" y="8287"/>
                  <a:pt x="10309" y="8143"/>
                </a:cubicBezTo>
                <a:cubicBezTo>
                  <a:pt x="10309" y="8143"/>
                  <a:pt x="10309" y="15421"/>
                  <a:pt x="10309" y="15421"/>
                </a:cubicBezTo>
                <a:close/>
                <a:moveTo>
                  <a:pt x="12273" y="13682"/>
                </a:moveTo>
                <a:cubicBezTo>
                  <a:pt x="12585" y="13118"/>
                  <a:pt x="12764" y="12471"/>
                  <a:pt x="12764" y="11781"/>
                </a:cubicBezTo>
                <a:cubicBezTo>
                  <a:pt x="12764" y="11092"/>
                  <a:pt x="12585" y="10445"/>
                  <a:pt x="12273" y="9882"/>
                </a:cubicBezTo>
                <a:cubicBezTo>
                  <a:pt x="12273" y="9882"/>
                  <a:pt x="12273" y="13682"/>
                  <a:pt x="12273" y="13682"/>
                </a:cubicBezTo>
                <a:close/>
                <a:moveTo>
                  <a:pt x="5891" y="14373"/>
                </a:moveTo>
                <a:lnTo>
                  <a:pt x="5891" y="9190"/>
                </a:lnTo>
                <a:cubicBezTo>
                  <a:pt x="5282" y="9882"/>
                  <a:pt x="4909" y="10787"/>
                  <a:pt x="4909" y="11781"/>
                </a:cubicBezTo>
                <a:cubicBezTo>
                  <a:pt x="4909" y="12776"/>
                  <a:pt x="5282" y="13682"/>
                  <a:pt x="5891" y="14373"/>
                </a:cubicBezTo>
                <a:moveTo>
                  <a:pt x="6873" y="8384"/>
                </a:moveTo>
                <a:lnTo>
                  <a:pt x="6873" y="15179"/>
                </a:lnTo>
                <a:cubicBezTo>
                  <a:pt x="7451" y="15514"/>
                  <a:pt x="8120" y="15708"/>
                  <a:pt x="8836" y="15708"/>
                </a:cubicBezTo>
                <a:cubicBezTo>
                  <a:pt x="9003" y="15708"/>
                  <a:pt x="9166" y="15695"/>
                  <a:pt x="9327" y="15675"/>
                </a:cubicBezTo>
                <a:lnTo>
                  <a:pt x="9327" y="7889"/>
                </a:lnTo>
                <a:cubicBezTo>
                  <a:pt x="9166" y="7869"/>
                  <a:pt x="9003" y="7854"/>
                  <a:pt x="8836" y="7854"/>
                </a:cubicBezTo>
                <a:cubicBezTo>
                  <a:pt x="8120" y="7854"/>
                  <a:pt x="7451" y="8049"/>
                  <a:pt x="6873" y="8384"/>
                </a:cubicBezTo>
                <a:moveTo>
                  <a:pt x="20618" y="0"/>
                </a:moveTo>
                <a:lnTo>
                  <a:pt x="19636" y="0"/>
                </a:lnTo>
                <a:lnTo>
                  <a:pt x="19636" y="15708"/>
                </a:lnTo>
                <a:lnTo>
                  <a:pt x="20618" y="15708"/>
                </a:lnTo>
                <a:cubicBezTo>
                  <a:pt x="21160" y="15708"/>
                  <a:pt x="21600" y="15269"/>
                  <a:pt x="21600" y="14727"/>
                </a:cubicBezTo>
                <a:lnTo>
                  <a:pt x="21600" y="982"/>
                </a:lnTo>
                <a:cubicBezTo>
                  <a:pt x="21600" y="440"/>
                  <a:pt x="21160" y="0"/>
                  <a:pt x="20618" y="0"/>
                </a:cubicBezTo>
                <a:moveTo>
                  <a:pt x="8836" y="17672"/>
                </a:moveTo>
                <a:cubicBezTo>
                  <a:pt x="5583" y="17672"/>
                  <a:pt x="2945" y="15035"/>
                  <a:pt x="2945" y="11781"/>
                </a:cubicBezTo>
                <a:cubicBezTo>
                  <a:pt x="2945" y="8528"/>
                  <a:pt x="5583" y="5891"/>
                  <a:pt x="8836" y="5891"/>
                </a:cubicBezTo>
                <a:cubicBezTo>
                  <a:pt x="12090" y="5891"/>
                  <a:pt x="14727" y="8528"/>
                  <a:pt x="14727" y="11781"/>
                </a:cubicBezTo>
                <a:cubicBezTo>
                  <a:pt x="14727" y="15035"/>
                  <a:pt x="12090" y="17672"/>
                  <a:pt x="8836" y="17672"/>
                </a:cubicBezTo>
                <a:moveTo>
                  <a:pt x="14027" y="16277"/>
                </a:moveTo>
                <a:cubicBezTo>
                  <a:pt x="15072" y="15072"/>
                  <a:pt x="15709" y="13502"/>
                  <a:pt x="15709" y="11781"/>
                </a:cubicBezTo>
                <a:cubicBezTo>
                  <a:pt x="15709" y="7987"/>
                  <a:pt x="12632" y="4909"/>
                  <a:pt x="8836" y="4909"/>
                </a:cubicBezTo>
                <a:cubicBezTo>
                  <a:pt x="5041" y="4909"/>
                  <a:pt x="1964" y="7987"/>
                  <a:pt x="1964" y="11781"/>
                </a:cubicBezTo>
                <a:cubicBezTo>
                  <a:pt x="1964" y="15577"/>
                  <a:pt x="5041" y="18654"/>
                  <a:pt x="8836" y="18654"/>
                </a:cubicBezTo>
                <a:cubicBezTo>
                  <a:pt x="10557" y="18654"/>
                  <a:pt x="12127" y="18017"/>
                  <a:pt x="13333" y="16972"/>
                </a:cubicBezTo>
                <a:lnTo>
                  <a:pt x="17817" y="21455"/>
                </a:lnTo>
                <a:cubicBezTo>
                  <a:pt x="17906" y="21544"/>
                  <a:pt x="18028" y="21600"/>
                  <a:pt x="18164" y="21600"/>
                </a:cubicBezTo>
                <a:cubicBezTo>
                  <a:pt x="18434" y="21600"/>
                  <a:pt x="18655" y="21379"/>
                  <a:pt x="18655" y="21108"/>
                </a:cubicBezTo>
                <a:cubicBezTo>
                  <a:pt x="18655" y="20973"/>
                  <a:pt x="18600" y="20850"/>
                  <a:pt x="18511" y="20761"/>
                </a:cubicBezTo>
                <a:cubicBezTo>
                  <a:pt x="18511" y="20761"/>
                  <a:pt x="14027" y="16277"/>
                  <a:pt x="14027" y="16277"/>
                </a:cubicBezTo>
                <a:close/>
                <a:moveTo>
                  <a:pt x="17673" y="15708"/>
                </a:moveTo>
                <a:lnTo>
                  <a:pt x="18655" y="15708"/>
                </a:lnTo>
                <a:lnTo>
                  <a:pt x="18655" y="0"/>
                </a:lnTo>
                <a:lnTo>
                  <a:pt x="17673" y="0"/>
                </a:lnTo>
                <a:cubicBezTo>
                  <a:pt x="17673" y="0"/>
                  <a:pt x="17673" y="15708"/>
                  <a:pt x="17673" y="15708"/>
                </a:cubicBezTo>
                <a:close/>
                <a:moveTo>
                  <a:pt x="16691" y="15708"/>
                </a:moveTo>
                <a:lnTo>
                  <a:pt x="16691" y="11782"/>
                </a:lnTo>
                <a:cubicBezTo>
                  <a:pt x="16691" y="13214"/>
                  <a:pt x="16301" y="14553"/>
                  <a:pt x="15631" y="15708"/>
                </a:cubicBezTo>
                <a:cubicBezTo>
                  <a:pt x="15631" y="15708"/>
                  <a:pt x="16691" y="15708"/>
                  <a:pt x="16691" y="15708"/>
                </a:cubicBezTo>
                <a:close/>
                <a:moveTo>
                  <a:pt x="16691" y="0"/>
                </a:moveTo>
                <a:lnTo>
                  <a:pt x="14236" y="0"/>
                </a:lnTo>
                <a:lnTo>
                  <a:pt x="14236" y="6088"/>
                </a:lnTo>
                <a:cubicBezTo>
                  <a:pt x="15745" y="7519"/>
                  <a:pt x="16691" y="9538"/>
                  <a:pt x="16691" y="11781"/>
                </a:cubicBezTo>
                <a:cubicBezTo>
                  <a:pt x="16691" y="11781"/>
                  <a:pt x="16691" y="0"/>
                  <a:pt x="16691" y="0"/>
                </a:cubicBezTo>
                <a:close/>
                <a:moveTo>
                  <a:pt x="11291" y="0"/>
                </a:moveTo>
                <a:lnTo>
                  <a:pt x="10309" y="0"/>
                </a:lnTo>
                <a:lnTo>
                  <a:pt x="10309" y="4070"/>
                </a:lnTo>
                <a:cubicBezTo>
                  <a:pt x="10645" y="4134"/>
                  <a:pt x="10972" y="4220"/>
                  <a:pt x="11291" y="4324"/>
                </a:cubicBezTo>
                <a:cubicBezTo>
                  <a:pt x="11291" y="4324"/>
                  <a:pt x="11291" y="0"/>
                  <a:pt x="11291" y="0"/>
                </a:cubicBezTo>
                <a:close/>
                <a:moveTo>
                  <a:pt x="1964" y="15708"/>
                </a:moveTo>
                <a:lnTo>
                  <a:pt x="2041" y="15708"/>
                </a:lnTo>
                <a:cubicBezTo>
                  <a:pt x="2016" y="15665"/>
                  <a:pt x="1988" y="15625"/>
                  <a:pt x="1964" y="15581"/>
                </a:cubicBezTo>
                <a:cubicBezTo>
                  <a:pt x="1964" y="15581"/>
                  <a:pt x="1964" y="15708"/>
                  <a:pt x="1964" y="15708"/>
                </a:cubicBezTo>
                <a:close/>
                <a:moveTo>
                  <a:pt x="13255" y="0"/>
                </a:moveTo>
                <a:lnTo>
                  <a:pt x="12273" y="0"/>
                </a:lnTo>
                <a:lnTo>
                  <a:pt x="12273" y="4728"/>
                </a:lnTo>
                <a:cubicBezTo>
                  <a:pt x="12614" y="4894"/>
                  <a:pt x="12944" y="5077"/>
                  <a:pt x="13255" y="5289"/>
                </a:cubicBezTo>
                <a:cubicBezTo>
                  <a:pt x="13255" y="5289"/>
                  <a:pt x="13255" y="0"/>
                  <a:pt x="13255" y="0"/>
                </a:cubicBezTo>
                <a:close/>
                <a:moveTo>
                  <a:pt x="9327" y="3952"/>
                </a:moveTo>
                <a:lnTo>
                  <a:pt x="9327" y="0"/>
                </a:lnTo>
                <a:lnTo>
                  <a:pt x="6873" y="0"/>
                </a:lnTo>
                <a:lnTo>
                  <a:pt x="6873" y="4185"/>
                </a:lnTo>
                <a:cubicBezTo>
                  <a:pt x="7501" y="4023"/>
                  <a:pt x="8157" y="3927"/>
                  <a:pt x="8836" y="3927"/>
                </a:cubicBezTo>
                <a:cubicBezTo>
                  <a:pt x="9002" y="3927"/>
                  <a:pt x="9164" y="3942"/>
                  <a:pt x="9327" y="3952"/>
                </a:cubicBezTo>
                <a:moveTo>
                  <a:pt x="5891" y="0"/>
                </a:moveTo>
                <a:lnTo>
                  <a:pt x="4909" y="0"/>
                </a:lnTo>
                <a:lnTo>
                  <a:pt x="4909" y="4987"/>
                </a:lnTo>
                <a:cubicBezTo>
                  <a:pt x="5224" y="4804"/>
                  <a:pt x="5551" y="4641"/>
                  <a:pt x="5891" y="4503"/>
                </a:cubicBezTo>
                <a:cubicBezTo>
                  <a:pt x="5891" y="4503"/>
                  <a:pt x="5891" y="0"/>
                  <a:pt x="5891" y="0"/>
                </a:cubicBezTo>
                <a:close/>
                <a:moveTo>
                  <a:pt x="0" y="982"/>
                </a:moveTo>
                <a:lnTo>
                  <a:pt x="0" y="14727"/>
                </a:lnTo>
                <a:cubicBezTo>
                  <a:pt x="0" y="15269"/>
                  <a:pt x="440" y="15708"/>
                  <a:pt x="982" y="15708"/>
                </a:cubicBezTo>
                <a:lnTo>
                  <a:pt x="982" y="0"/>
                </a:lnTo>
                <a:cubicBezTo>
                  <a:pt x="440" y="0"/>
                  <a:pt x="0" y="440"/>
                  <a:pt x="0" y="982"/>
                </a:cubicBezTo>
                <a:moveTo>
                  <a:pt x="3927" y="5656"/>
                </a:moveTo>
                <a:lnTo>
                  <a:pt x="3927" y="0"/>
                </a:lnTo>
                <a:lnTo>
                  <a:pt x="1964" y="0"/>
                </a:lnTo>
                <a:lnTo>
                  <a:pt x="1964" y="7982"/>
                </a:lnTo>
                <a:cubicBezTo>
                  <a:pt x="2462" y="7083"/>
                  <a:pt x="3131" y="6294"/>
                  <a:pt x="3927" y="5656"/>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20" name="Shape 3777">
            <a:extLst>
              <a:ext uri="{FF2B5EF4-FFF2-40B4-BE49-F238E27FC236}">
                <a16:creationId xmlns:a16="http://schemas.microsoft.com/office/drawing/2014/main" id="{FEAB3ACA-93BB-4A23-AD72-C90EC827C72E}"/>
              </a:ext>
            </a:extLst>
          </p:cNvPr>
          <p:cNvSpPr/>
          <p:nvPr/>
        </p:nvSpPr>
        <p:spPr>
          <a:xfrm>
            <a:off x="6668730" y="2847235"/>
            <a:ext cx="721756" cy="962083"/>
          </a:xfrm>
          <a:custGeom>
            <a:avLst/>
            <a:gdLst/>
            <a:ahLst/>
            <a:cxnLst>
              <a:cxn ang="0">
                <a:pos x="wd2" y="hd2"/>
              </a:cxn>
              <a:cxn ang="5400000">
                <a:pos x="wd2" y="hd2"/>
              </a:cxn>
              <a:cxn ang="10800000">
                <a:pos x="wd2" y="hd2"/>
              </a:cxn>
              <a:cxn ang="16200000">
                <a:pos x="wd2" y="hd2"/>
              </a:cxn>
            </a:cxnLst>
            <a:rect l="0" t="0" r="r" b="b"/>
            <a:pathLst>
              <a:path w="21600" h="21600" extrusionOk="0">
                <a:moveTo>
                  <a:pt x="20250" y="13745"/>
                </a:moveTo>
                <a:cubicBezTo>
                  <a:pt x="20250" y="14017"/>
                  <a:pt x="19948" y="14236"/>
                  <a:pt x="19575" y="14236"/>
                </a:cubicBezTo>
                <a:cubicBezTo>
                  <a:pt x="19202" y="14236"/>
                  <a:pt x="18900" y="14017"/>
                  <a:pt x="18900" y="13745"/>
                </a:cubicBezTo>
                <a:lnTo>
                  <a:pt x="18900" y="6873"/>
                </a:lnTo>
                <a:cubicBezTo>
                  <a:pt x="18900" y="6602"/>
                  <a:pt x="19202" y="6382"/>
                  <a:pt x="19575" y="6382"/>
                </a:cubicBezTo>
                <a:cubicBezTo>
                  <a:pt x="19948" y="6382"/>
                  <a:pt x="20250" y="6602"/>
                  <a:pt x="20250" y="6873"/>
                </a:cubicBezTo>
                <a:cubicBezTo>
                  <a:pt x="20250" y="6873"/>
                  <a:pt x="20250" y="13745"/>
                  <a:pt x="20250" y="13745"/>
                </a:cubicBezTo>
                <a:close/>
                <a:moveTo>
                  <a:pt x="17550" y="16691"/>
                </a:moveTo>
                <a:lnTo>
                  <a:pt x="4050" y="16691"/>
                </a:lnTo>
                <a:lnTo>
                  <a:pt x="4050" y="6382"/>
                </a:lnTo>
                <a:lnTo>
                  <a:pt x="17550" y="6382"/>
                </a:lnTo>
                <a:cubicBezTo>
                  <a:pt x="17550" y="6382"/>
                  <a:pt x="17550" y="16691"/>
                  <a:pt x="17550" y="16691"/>
                </a:cubicBezTo>
                <a:close/>
                <a:moveTo>
                  <a:pt x="14850" y="20127"/>
                </a:moveTo>
                <a:cubicBezTo>
                  <a:pt x="14850" y="20399"/>
                  <a:pt x="14548" y="20618"/>
                  <a:pt x="14175" y="20618"/>
                </a:cubicBezTo>
                <a:cubicBezTo>
                  <a:pt x="13802" y="20618"/>
                  <a:pt x="13500" y="20399"/>
                  <a:pt x="13500" y="20127"/>
                </a:cubicBezTo>
                <a:lnTo>
                  <a:pt x="13500" y="17673"/>
                </a:lnTo>
                <a:lnTo>
                  <a:pt x="14850" y="17673"/>
                </a:lnTo>
                <a:cubicBezTo>
                  <a:pt x="14850" y="17673"/>
                  <a:pt x="14850" y="20127"/>
                  <a:pt x="14850" y="20127"/>
                </a:cubicBezTo>
                <a:close/>
                <a:moveTo>
                  <a:pt x="8100" y="20127"/>
                </a:moveTo>
                <a:cubicBezTo>
                  <a:pt x="8100" y="20399"/>
                  <a:pt x="7798" y="20618"/>
                  <a:pt x="7425" y="20618"/>
                </a:cubicBezTo>
                <a:cubicBezTo>
                  <a:pt x="7052" y="20618"/>
                  <a:pt x="6750" y="20399"/>
                  <a:pt x="6750" y="20127"/>
                </a:cubicBezTo>
                <a:lnTo>
                  <a:pt x="6750" y="17673"/>
                </a:lnTo>
                <a:lnTo>
                  <a:pt x="8100" y="17673"/>
                </a:lnTo>
                <a:cubicBezTo>
                  <a:pt x="8100" y="17673"/>
                  <a:pt x="8100" y="20127"/>
                  <a:pt x="8100" y="20127"/>
                </a:cubicBezTo>
                <a:close/>
                <a:moveTo>
                  <a:pt x="10800" y="1964"/>
                </a:moveTo>
                <a:cubicBezTo>
                  <a:pt x="14242" y="1964"/>
                  <a:pt x="17075" y="3464"/>
                  <a:pt x="17492" y="5400"/>
                </a:cubicBezTo>
                <a:lnTo>
                  <a:pt x="4108" y="5400"/>
                </a:lnTo>
                <a:cubicBezTo>
                  <a:pt x="4525" y="3464"/>
                  <a:pt x="7358" y="1964"/>
                  <a:pt x="10800" y="1964"/>
                </a:cubicBezTo>
                <a:moveTo>
                  <a:pt x="2700" y="13745"/>
                </a:moveTo>
                <a:cubicBezTo>
                  <a:pt x="2700" y="14017"/>
                  <a:pt x="2398" y="14236"/>
                  <a:pt x="2025" y="14236"/>
                </a:cubicBezTo>
                <a:cubicBezTo>
                  <a:pt x="1652" y="14236"/>
                  <a:pt x="1350" y="14017"/>
                  <a:pt x="1350" y="13745"/>
                </a:cubicBezTo>
                <a:lnTo>
                  <a:pt x="1350" y="6873"/>
                </a:lnTo>
                <a:cubicBezTo>
                  <a:pt x="1350" y="6602"/>
                  <a:pt x="1652" y="6382"/>
                  <a:pt x="2025" y="6382"/>
                </a:cubicBezTo>
                <a:cubicBezTo>
                  <a:pt x="2398" y="6382"/>
                  <a:pt x="2700" y="6602"/>
                  <a:pt x="2700" y="6873"/>
                </a:cubicBezTo>
                <a:cubicBezTo>
                  <a:pt x="2700" y="6873"/>
                  <a:pt x="2700" y="13745"/>
                  <a:pt x="2700" y="13745"/>
                </a:cubicBezTo>
                <a:close/>
                <a:moveTo>
                  <a:pt x="19575" y="5400"/>
                </a:moveTo>
                <a:cubicBezTo>
                  <a:pt x="19336" y="5400"/>
                  <a:pt x="19112" y="5435"/>
                  <a:pt x="18900" y="5491"/>
                </a:cubicBezTo>
                <a:lnTo>
                  <a:pt x="18900" y="5400"/>
                </a:lnTo>
                <a:lnTo>
                  <a:pt x="18847" y="5400"/>
                </a:lnTo>
                <a:cubicBezTo>
                  <a:pt x="18595" y="3873"/>
                  <a:pt x="17191" y="2553"/>
                  <a:pt x="15171" y="1763"/>
                </a:cubicBezTo>
                <a:lnTo>
                  <a:pt x="16087" y="763"/>
                </a:lnTo>
                <a:lnTo>
                  <a:pt x="16076" y="758"/>
                </a:lnTo>
                <a:cubicBezTo>
                  <a:pt x="16148" y="681"/>
                  <a:pt x="16200" y="593"/>
                  <a:pt x="16200" y="491"/>
                </a:cubicBezTo>
                <a:cubicBezTo>
                  <a:pt x="16200" y="221"/>
                  <a:pt x="15898" y="0"/>
                  <a:pt x="15525" y="0"/>
                </a:cubicBezTo>
                <a:cubicBezTo>
                  <a:pt x="15291" y="0"/>
                  <a:pt x="15095" y="93"/>
                  <a:pt x="14974" y="223"/>
                </a:cubicBezTo>
                <a:lnTo>
                  <a:pt x="14963" y="219"/>
                </a:lnTo>
                <a:lnTo>
                  <a:pt x="13915" y="1362"/>
                </a:lnTo>
                <a:cubicBezTo>
                  <a:pt x="12956" y="1120"/>
                  <a:pt x="11905" y="982"/>
                  <a:pt x="10800" y="982"/>
                </a:cubicBezTo>
                <a:cubicBezTo>
                  <a:pt x="9695" y="982"/>
                  <a:pt x="8644" y="1120"/>
                  <a:pt x="7685" y="1362"/>
                </a:cubicBezTo>
                <a:lnTo>
                  <a:pt x="6637" y="219"/>
                </a:lnTo>
                <a:lnTo>
                  <a:pt x="6626" y="223"/>
                </a:lnTo>
                <a:cubicBezTo>
                  <a:pt x="6505" y="93"/>
                  <a:pt x="6309" y="0"/>
                  <a:pt x="6075" y="0"/>
                </a:cubicBezTo>
                <a:cubicBezTo>
                  <a:pt x="5702" y="0"/>
                  <a:pt x="5400" y="221"/>
                  <a:pt x="5400" y="491"/>
                </a:cubicBezTo>
                <a:cubicBezTo>
                  <a:pt x="5400" y="593"/>
                  <a:pt x="5452" y="681"/>
                  <a:pt x="5524" y="758"/>
                </a:cubicBezTo>
                <a:lnTo>
                  <a:pt x="5513" y="763"/>
                </a:lnTo>
                <a:lnTo>
                  <a:pt x="6430" y="1763"/>
                </a:lnTo>
                <a:cubicBezTo>
                  <a:pt x="4409" y="2553"/>
                  <a:pt x="3005" y="3873"/>
                  <a:pt x="2753" y="5400"/>
                </a:cubicBezTo>
                <a:lnTo>
                  <a:pt x="2700" y="5400"/>
                </a:lnTo>
                <a:lnTo>
                  <a:pt x="2700" y="5491"/>
                </a:lnTo>
                <a:cubicBezTo>
                  <a:pt x="2488" y="5435"/>
                  <a:pt x="2263" y="5400"/>
                  <a:pt x="2025" y="5400"/>
                </a:cubicBezTo>
                <a:cubicBezTo>
                  <a:pt x="907" y="5400"/>
                  <a:pt x="0" y="6060"/>
                  <a:pt x="0" y="6873"/>
                </a:cubicBezTo>
                <a:lnTo>
                  <a:pt x="0" y="13745"/>
                </a:lnTo>
                <a:cubicBezTo>
                  <a:pt x="0" y="14559"/>
                  <a:pt x="907" y="15218"/>
                  <a:pt x="2025" y="15218"/>
                </a:cubicBezTo>
                <a:cubicBezTo>
                  <a:pt x="2263" y="15218"/>
                  <a:pt x="2488" y="15183"/>
                  <a:pt x="2700" y="15128"/>
                </a:cubicBezTo>
                <a:lnTo>
                  <a:pt x="2700" y="16691"/>
                </a:lnTo>
                <a:cubicBezTo>
                  <a:pt x="2700" y="17233"/>
                  <a:pt x="3305" y="17673"/>
                  <a:pt x="4050" y="17673"/>
                </a:cubicBezTo>
                <a:lnTo>
                  <a:pt x="5400" y="17673"/>
                </a:lnTo>
                <a:lnTo>
                  <a:pt x="5400" y="20127"/>
                </a:lnTo>
                <a:cubicBezTo>
                  <a:pt x="5400" y="20941"/>
                  <a:pt x="6307" y="21600"/>
                  <a:pt x="7425" y="21600"/>
                </a:cubicBezTo>
                <a:cubicBezTo>
                  <a:pt x="8543" y="21600"/>
                  <a:pt x="9450" y="20941"/>
                  <a:pt x="9450" y="20127"/>
                </a:cubicBezTo>
                <a:lnTo>
                  <a:pt x="9450" y="17673"/>
                </a:lnTo>
                <a:lnTo>
                  <a:pt x="12150" y="17673"/>
                </a:lnTo>
                <a:lnTo>
                  <a:pt x="12150" y="20127"/>
                </a:lnTo>
                <a:cubicBezTo>
                  <a:pt x="12150" y="20941"/>
                  <a:pt x="13056" y="21600"/>
                  <a:pt x="14175" y="21600"/>
                </a:cubicBezTo>
                <a:cubicBezTo>
                  <a:pt x="15294" y="21600"/>
                  <a:pt x="16200" y="20941"/>
                  <a:pt x="16200" y="20127"/>
                </a:cubicBezTo>
                <a:lnTo>
                  <a:pt x="16200" y="17673"/>
                </a:lnTo>
                <a:lnTo>
                  <a:pt x="17550" y="17673"/>
                </a:lnTo>
                <a:cubicBezTo>
                  <a:pt x="18295" y="17673"/>
                  <a:pt x="18900" y="17233"/>
                  <a:pt x="18900" y="16691"/>
                </a:cubicBezTo>
                <a:lnTo>
                  <a:pt x="18900" y="15128"/>
                </a:lnTo>
                <a:cubicBezTo>
                  <a:pt x="19112" y="15183"/>
                  <a:pt x="19336" y="15218"/>
                  <a:pt x="19575" y="15218"/>
                </a:cubicBezTo>
                <a:cubicBezTo>
                  <a:pt x="20694" y="15218"/>
                  <a:pt x="21600" y="14559"/>
                  <a:pt x="21600" y="13745"/>
                </a:cubicBezTo>
                <a:lnTo>
                  <a:pt x="21600" y="6873"/>
                </a:lnTo>
                <a:cubicBezTo>
                  <a:pt x="21600" y="6060"/>
                  <a:pt x="20694" y="5400"/>
                  <a:pt x="19575" y="5400"/>
                </a:cubicBezTo>
                <a:moveTo>
                  <a:pt x="12825" y="3436"/>
                </a:moveTo>
                <a:cubicBezTo>
                  <a:pt x="12452" y="3436"/>
                  <a:pt x="12150" y="3657"/>
                  <a:pt x="12150" y="3927"/>
                </a:cubicBezTo>
                <a:cubicBezTo>
                  <a:pt x="12150" y="4199"/>
                  <a:pt x="12452" y="4418"/>
                  <a:pt x="12825" y="4418"/>
                </a:cubicBezTo>
                <a:cubicBezTo>
                  <a:pt x="13198" y="4418"/>
                  <a:pt x="13500" y="4199"/>
                  <a:pt x="13500" y="3927"/>
                </a:cubicBezTo>
                <a:cubicBezTo>
                  <a:pt x="13500" y="3657"/>
                  <a:pt x="13198" y="3436"/>
                  <a:pt x="12825" y="3436"/>
                </a:cubicBezTo>
                <a:moveTo>
                  <a:pt x="8775" y="3436"/>
                </a:moveTo>
                <a:cubicBezTo>
                  <a:pt x="8402" y="3436"/>
                  <a:pt x="8100" y="3657"/>
                  <a:pt x="8100" y="3927"/>
                </a:cubicBezTo>
                <a:cubicBezTo>
                  <a:pt x="8100" y="4199"/>
                  <a:pt x="8402" y="4418"/>
                  <a:pt x="8775" y="4418"/>
                </a:cubicBezTo>
                <a:cubicBezTo>
                  <a:pt x="9148" y="4418"/>
                  <a:pt x="9450" y="4199"/>
                  <a:pt x="9450" y="3927"/>
                </a:cubicBezTo>
                <a:cubicBezTo>
                  <a:pt x="9450" y="3657"/>
                  <a:pt x="9148" y="3436"/>
                  <a:pt x="8775" y="3436"/>
                </a:cubicBezTo>
              </a:path>
            </a:pathLst>
          </a:custGeom>
          <a:solidFill>
            <a:schemeClr val="bg2"/>
          </a:solidFill>
          <a:ln w="12700">
            <a:solidFill>
              <a:schemeClr val="bg2"/>
            </a:solidFill>
            <a:miter lim="400000"/>
          </a:ln>
        </p:spPr>
        <p:txBody>
          <a:bodyPr lIns="38100" tIns="38100" rIns="38100" bIns="38100" anchor="ctr"/>
          <a:lstStyle/>
          <a:p>
            <a:endParaRPr dirty="0">
              <a:solidFill>
                <a:prstClr val="black"/>
              </a:solidFill>
            </a:endParaRPr>
          </a:p>
        </p:txBody>
      </p:sp>
      <p:sp>
        <p:nvSpPr>
          <p:cNvPr id="21" name="Shape 3898">
            <a:extLst>
              <a:ext uri="{FF2B5EF4-FFF2-40B4-BE49-F238E27FC236}">
                <a16:creationId xmlns:a16="http://schemas.microsoft.com/office/drawing/2014/main" id="{7009D715-AAAB-45D4-9A4D-EECD5CE155D2}"/>
              </a:ext>
            </a:extLst>
          </p:cNvPr>
          <p:cNvSpPr/>
          <p:nvPr/>
        </p:nvSpPr>
        <p:spPr>
          <a:xfrm>
            <a:off x="8805563" y="4347090"/>
            <a:ext cx="776077" cy="783481"/>
          </a:xfrm>
          <a:custGeom>
            <a:avLst/>
            <a:gdLst/>
            <a:ahLst/>
            <a:cxnLst>
              <a:cxn ang="0">
                <a:pos x="wd2" y="hd2"/>
              </a:cxn>
              <a:cxn ang="5400000">
                <a:pos x="wd2" y="hd2"/>
              </a:cxn>
              <a:cxn ang="10800000">
                <a:pos x="wd2" y="hd2"/>
              </a:cxn>
              <a:cxn ang="16200000">
                <a:pos x="wd2" y="hd2"/>
              </a:cxn>
            </a:cxnLst>
            <a:rect l="0" t="0" r="r" b="b"/>
            <a:pathLst>
              <a:path w="21600" h="21600" extrusionOk="0">
                <a:moveTo>
                  <a:pt x="14724" y="7360"/>
                </a:moveTo>
                <a:lnTo>
                  <a:pt x="13743" y="7360"/>
                </a:lnTo>
                <a:lnTo>
                  <a:pt x="13743" y="8833"/>
                </a:lnTo>
                <a:lnTo>
                  <a:pt x="12265" y="8833"/>
                </a:lnTo>
                <a:lnTo>
                  <a:pt x="12265" y="9816"/>
                </a:lnTo>
                <a:lnTo>
                  <a:pt x="13743" y="9816"/>
                </a:lnTo>
                <a:lnTo>
                  <a:pt x="13743" y="11283"/>
                </a:lnTo>
                <a:lnTo>
                  <a:pt x="14724" y="11283"/>
                </a:lnTo>
                <a:lnTo>
                  <a:pt x="14724" y="9816"/>
                </a:lnTo>
                <a:lnTo>
                  <a:pt x="16204" y="9816"/>
                </a:lnTo>
                <a:lnTo>
                  <a:pt x="16204" y="8833"/>
                </a:lnTo>
                <a:lnTo>
                  <a:pt x="14724" y="8833"/>
                </a:lnTo>
                <a:cubicBezTo>
                  <a:pt x="14724" y="8833"/>
                  <a:pt x="14724" y="7360"/>
                  <a:pt x="14724" y="7360"/>
                </a:cubicBezTo>
                <a:close/>
                <a:moveTo>
                  <a:pt x="9321" y="13946"/>
                </a:moveTo>
                <a:cubicBezTo>
                  <a:pt x="8620" y="13946"/>
                  <a:pt x="8070" y="13495"/>
                  <a:pt x="8070" y="12920"/>
                </a:cubicBezTo>
                <a:cubicBezTo>
                  <a:pt x="8070" y="12392"/>
                  <a:pt x="8713" y="11929"/>
                  <a:pt x="9446" y="11929"/>
                </a:cubicBezTo>
                <a:lnTo>
                  <a:pt x="9446" y="11723"/>
                </a:lnTo>
                <a:lnTo>
                  <a:pt x="9446" y="11723"/>
                </a:lnTo>
                <a:lnTo>
                  <a:pt x="9465" y="11929"/>
                </a:lnTo>
                <a:cubicBezTo>
                  <a:pt x="9624" y="11930"/>
                  <a:pt x="9777" y="11954"/>
                  <a:pt x="9922" y="12000"/>
                </a:cubicBezTo>
                <a:lnTo>
                  <a:pt x="10067" y="12105"/>
                </a:lnTo>
                <a:cubicBezTo>
                  <a:pt x="10439" y="12371"/>
                  <a:pt x="10636" y="12521"/>
                  <a:pt x="10695" y="12764"/>
                </a:cubicBezTo>
                <a:cubicBezTo>
                  <a:pt x="10710" y="12827"/>
                  <a:pt x="10717" y="12891"/>
                  <a:pt x="10717" y="12954"/>
                </a:cubicBezTo>
                <a:cubicBezTo>
                  <a:pt x="10717" y="13612"/>
                  <a:pt x="10247" y="13946"/>
                  <a:pt x="9321" y="13946"/>
                </a:cubicBezTo>
                <a:moveTo>
                  <a:pt x="8542" y="8739"/>
                </a:moveTo>
                <a:cubicBezTo>
                  <a:pt x="8495" y="8363"/>
                  <a:pt x="8574" y="8014"/>
                  <a:pt x="8754" y="7806"/>
                </a:cubicBezTo>
                <a:cubicBezTo>
                  <a:pt x="8864" y="7680"/>
                  <a:pt x="9006" y="7613"/>
                  <a:pt x="9163" y="7613"/>
                </a:cubicBezTo>
                <a:lnTo>
                  <a:pt x="9163" y="7409"/>
                </a:lnTo>
                <a:lnTo>
                  <a:pt x="9182" y="7613"/>
                </a:lnTo>
                <a:cubicBezTo>
                  <a:pt x="9653" y="7628"/>
                  <a:pt x="10105" y="8185"/>
                  <a:pt x="10189" y="8856"/>
                </a:cubicBezTo>
                <a:cubicBezTo>
                  <a:pt x="10237" y="9239"/>
                  <a:pt x="10155" y="9596"/>
                  <a:pt x="9970" y="9810"/>
                </a:cubicBezTo>
                <a:cubicBezTo>
                  <a:pt x="9859" y="9935"/>
                  <a:pt x="9721" y="10002"/>
                  <a:pt x="9550" y="10001"/>
                </a:cubicBezTo>
                <a:lnTo>
                  <a:pt x="9549" y="10001"/>
                </a:lnTo>
                <a:cubicBezTo>
                  <a:pt x="9087" y="9988"/>
                  <a:pt x="8625" y="9409"/>
                  <a:pt x="8542" y="8739"/>
                </a:cubicBezTo>
                <a:moveTo>
                  <a:pt x="10838" y="11196"/>
                </a:moveTo>
                <a:cubicBezTo>
                  <a:pt x="10586" y="11009"/>
                  <a:pt x="10351" y="10732"/>
                  <a:pt x="10342" y="10647"/>
                </a:cubicBezTo>
                <a:cubicBezTo>
                  <a:pt x="10342" y="10500"/>
                  <a:pt x="10342" y="10432"/>
                  <a:pt x="10688" y="10148"/>
                </a:cubicBezTo>
                <a:cubicBezTo>
                  <a:pt x="11138" y="9780"/>
                  <a:pt x="11386" y="9296"/>
                  <a:pt x="11386" y="8784"/>
                </a:cubicBezTo>
                <a:cubicBezTo>
                  <a:pt x="11386" y="8343"/>
                  <a:pt x="11262" y="7947"/>
                  <a:pt x="11050" y="7660"/>
                </a:cubicBezTo>
                <a:lnTo>
                  <a:pt x="11238" y="7660"/>
                </a:lnTo>
                <a:lnTo>
                  <a:pt x="12276" y="6874"/>
                </a:lnTo>
                <a:lnTo>
                  <a:pt x="9463" y="6874"/>
                </a:lnTo>
                <a:cubicBezTo>
                  <a:pt x="8334" y="6874"/>
                  <a:pt x="7345" y="7760"/>
                  <a:pt x="7345" y="8769"/>
                </a:cubicBezTo>
                <a:cubicBezTo>
                  <a:pt x="7345" y="9812"/>
                  <a:pt x="8109" y="10605"/>
                  <a:pt x="9136" y="10649"/>
                </a:cubicBezTo>
                <a:cubicBezTo>
                  <a:pt x="9121" y="10722"/>
                  <a:pt x="9113" y="10795"/>
                  <a:pt x="9113" y="10868"/>
                </a:cubicBezTo>
                <a:cubicBezTo>
                  <a:pt x="9113" y="11019"/>
                  <a:pt x="9147" y="11162"/>
                  <a:pt x="9216" y="11300"/>
                </a:cubicBezTo>
                <a:cubicBezTo>
                  <a:pt x="7942" y="11309"/>
                  <a:pt x="6870" y="12161"/>
                  <a:pt x="6870" y="13167"/>
                </a:cubicBezTo>
                <a:cubicBezTo>
                  <a:pt x="6870" y="14071"/>
                  <a:pt x="7902" y="14727"/>
                  <a:pt x="9324" y="14727"/>
                </a:cubicBezTo>
                <a:cubicBezTo>
                  <a:pt x="10861" y="14727"/>
                  <a:pt x="11690" y="13766"/>
                  <a:pt x="11690" y="12860"/>
                </a:cubicBezTo>
                <a:cubicBezTo>
                  <a:pt x="11690" y="12108"/>
                  <a:pt x="11459" y="11656"/>
                  <a:pt x="10838" y="11196"/>
                </a:cubicBezTo>
                <a:moveTo>
                  <a:pt x="10800" y="20618"/>
                </a:moveTo>
                <a:cubicBezTo>
                  <a:pt x="5378" y="20618"/>
                  <a:pt x="982" y="16223"/>
                  <a:pt x="982" y="10800"/>
                </a:cubicBezTo>
                <a:cubicBezTo>
                  <a:pt x="982" y="5378"/>
                  <a:pt x="5378" y="982"/>
                  <a:pt x="10800" y="982"/>
                </a:cubicBezTo>
                <a:cubicBezTo>
                  <a:pt x="16222" y="982"/>
                  <a:pt x="20618" y="5378"/>
                  <a:pt x="20618" y="10800"/>
                </a:cubicBezTo>
                <a:cubicBezTo>
                  <a:pt x="20618" y="16223"/>
                  <a:pt x="16222" y="20618"/>
                  <a:pt x="10800" y="20618"/>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path>
            </a:pathLst>
          </a:custGeom>
          <a:solidFill>
            <a:schemeClr val="tx1"/>
          </a:solidFill>
          <a:ln w="12700">
            <a:solidFill>
              <a:schemeClr val="tx2"/>
            </a:solidFill>
            <a:miter lim="400000"/>
          </a:ln>
        </p:spPr>
        <p:txBody>
          <a:bodyPr lIns="38100" tIns="38100" rIns="38100" bIns="38100" anchor="ctr"/>
          <a:lstStyle/>
          <a:p>
            <a:endParaRPr>
              <a:solidFill>
                <a:prstClr val="black"/>
              </a:solidFill>
            </a:endParaRPr>
          </a:p>
        </p:txBody>
      </p:sp>
      <p:sp>
        <p:nvSpPr>
          <p:cNvPr id="22" name="Shape 3775">
            <a:extLst>
              <a:ext uri="{FF2B5EF4-FFF2-40B4-BE49-F238E27FC236}">
                <a16:creationId xmlns:a16="http://schemas.microsoft.com/office/drawing/2014/main" id="{B2A627C9-30E0-46C7-8404-B0C0E604350C}"/>
              </a:ext>
            </a:extLst>
          </p:cNvPr>
          <p:cNvSpPr/>
          <p:nvPr/>
        </p:nvSpPr>
        <p:spPr>
          <a:xfrm>
            <a:off x="8805563" y="4347090"/>
            <a:ext cx="776077" cy="783481"/>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8" y="20618"/>
                  <a:pt x="982" y="16223"/>
                  <a:pt x="982" y="10800"/>
                </a:cubicBezTo>
                <a:cubicBezTo>
                  <a:pt x="982" y="5377"/>
                  <a:pt x="5378" y="982"/>
                  <a:pt x="10800" y="982"/>
                </a:cubicBezTo>
                <a:cubicBezTo>
                  <a:pt x="16223" y="982"/>
                  <a:pt x="20618" y="5377"/>
                  <a:pt x="20618" y="10800"/>
                </a:cubicBezTo>
                <a:cubicBezTo>
                  <a:pt x="20618" y="16223"/>
                  <a:pt x="16223" y="20618"/>
                  <a:pt x="10800" y="20618"/>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moveTo>
                  <a:pt x="15628" y="4905"/>
                </a:moveTo>
                <a:lnTo>
                  <a:pt x="14334" y="4905"/>
                </a:lnTo>
                <a:lnTo>
                  <a:pt x="10776" y="9843"/>
                </a:lnTo>
                <a:lnTo>
                  <a:pt x="7337" y="4905"/>
                </a:lnTo>
                <a:lnTo>
                  <a:pt x="5975" y="4905"/>
                </a:lnTo>
                <a:lnTo>
                  <a:pt x="10094" y="10618"/>
                </a:lnTo>
                <a:lnTo>
                  <a:pt x="5736" y="16695"/>
                </a:lnTo>
                <a:lnTo>
                  <a:pt x="7030" y="16695"/>
                </a:lnTo>
                <a:lnTo>
                  <a:pt x="10776" y="11494"/>
                </a:lnTo>
                <a:lnTo>
                  <a:pt x="14470" y="16695"/>
                </a:lnTo>
                <a:lnTo>
                  <a:pt x="15866" y="16695"/>
                </a:lnTo>
                <a:lnTo>
                  <a:pt x="11474" y="10651"/>
                </a:lnTo>
                <a:cubicBezTo>
                  <a:pt x="11474" y="10651"/>
                  <a:pt x="15628" y="4905"/>
                  <a:pt x="15628" y="4905"/>
                </a:cubicBezTo>
                <a:close/>
              </a:path>
            </a:pathLst>
          </a:custGeom>
          <a:noFill/>
          <a:ln w="6350">
            <a:solidFill>
              <a:schemeClr val="tx1"/>
            </a:solidFill>
            <a:prstDash val="sysDash"/>
            <a:miter lim="400000"/>
          </a:ln>
        </p:spPr>
        <p:txBody>
          <a:bodyPr lIns="38100" tIns="38100" rIns="38100" bIns="38100" anchor="ctr"/>
          <a:lstStyle/>
          <a:p>
            <a:endParaRPr>
              <a:solidFill>
                <a:prstClr val="black"/>
              </a:solidFill>
            </a:endParaRPr>
          </a:p>
        </p:txBody>
      </p:sp>
    </p:spTree>
    <p:extLst>
      <p:ext uri="{BB962C8B-B14F-4D97-AF65-F5344CB8AC3E}">
        <p14:creationId xmlns:p14="http://schemas.microsoft.com/office/powerpoint/2010/main" val="19444429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10">
            <a:extLst>
              <a:ext uri="{FF2B5EF4-FFF2-40B4-BE49-F238E27FC236}">
                <a16:creationId xmlns:a16="http://schemas.microsoft.com/office/drawing/2014/main" id="{1F36C67D-9891-4808-A335-EEB7B5B3B798}"/>
              </a:ext>
            </a:extLst>
          </p:cNvPr>
          <p:cNvPicPr>
            <a:picLocks noGrp="1" noChangeAspect="1"/>
          </p:cNvPicPr>
          <p:nvPr>
            <p:ph type="pic" sz="quarter" idx="16"/>
          </p:nvPr>
        </p:nvPicPr>
        <p:blipFill>
          <a:blip r:embed="rId2"/>
          <a:srcRect l="19953" r="19953"/>
          <a:stretch>
            <a:fillRect/>
          </a:stretch>
        </p:blipFill>
        <p:spPr/>
      </p:pic>
      <p:sp>
        <p:nvSpPr>
          <p:cNvPr id="4" name="AutoShape 1"/>
          <p:cNvSpPr>
            <a:spLocks/>
          </p:cNvSpPr>
          <p:nvPr/>
        </p:nvSpPr>
        <p:spPr bwMode="auto">
          <a:xfrm rot="10003905">
            <a:off x="1750017" y="-264167"/>
            <a:ext cx="4890130" cy="4763548"/>
          </a:xfrm>
          <a:custGeom>
            <a:avLst/>
            <a:gdLst/>
            <a:ahLst/>
            <a:cxnLst/>
            <a:rect l="0" t="0" r="r" b="b"/>
            <a:pathLst>
              <a:path w="21600" h="21600">
                <a:moveTo>
                  <a:pt x="21600" y="14990"/>
                </a:moveTo>
                <a:cubicBezTo>
                  <a:pt x="21600" y="15126"/>
                  <a:pt x="21600" y="15263"/>
                  <a:pt x="21600" y="15399"/>
                </a:cubicBezTo>
                <a:cubicBezTo>
                  <a:pt x="21594" y="15445"/>
                  <a:pt x="21584" y="15490"/>
                  <a:pt x="21584" y="15536"/>
                </a:cubicBezTo>
                <a:cubicBezTo>
                  <a:pt x="21583" y="15866"/>
                  <a:pt x="21538" y="16191"/>
                  <a:pt x="21471" y="16513"/>
                </a:cubicBezTo>
                <a:cubicBezTo>
                  <a:pt x="21274" y="17469"/>
                  <a:pt x="20847" y="18299"/>
                  <a:pt x="20177" y="18995"/>
                </a:cubicBezTo>
                <a:cubicBezTo>
                  <a:pt x="19694" y="19496"/>
                  <a:pt x="19133" y="19885"/>
                  <a:pt x="18522" y="20201"/>
                </a:cubicBezTo>
                <a:cubicBezTo>
                  <a:pt x="17784" y="20582"/>
                  <a:pt x="17006" y="20844"/>
                  <a:pt x="16205" y="21041"/>
                </a:cubicBezTo>
                <a:cubicBezTo>
                  <a:pt x="15549" y="21201"/>
                  <a:pt x="14886" y="21315"/>
                  <a:pt x="14217" y="21398"/>
                </a:cubicBezTo>
                <a:cubicBezTo>
                  <a:pt x="13683" y="21465"/>
                  <a:pt x="13147" y="21516"/>
                  <a:pt x="12611" y="21540"/>
                </a:cubicBezTo>
                <a:cubicBezTo>
                  <a:pt x="12079" y="21565"/>
                  <a:pt x="11548" y="21574"/>
                  <a:pt x="11017" y="21590"/>
                </a:cubicBezTo>
                <a:cubicBezTo>
                  <a:pt x="10990" y="21591"/>
                  <a:pt x="10963" y="21597"/>
                  <a:pt x="10936" y="21600"/>
                </a:cubicBezTo>
                <a:cubicBezTo>
                  <a:pt x="10845" y="21600"/>
                  <a:pt x="10755" y="21600"/>
                  <a:pt x="10664" y="21600"/>
                </a:cubicBezTo>
                <a:cubicBezTo>
                  <a:pt x="10625" y="21597"/>
                  <a:pt x="10586" y="21591"/>
                  <a:pt x="10547" y="21590"/>
                </a:cubicBezTo>
                <a:cubicBezTo>
                  <a:pt x="9871" y="21583"/>
                  <a:pt x="9194" y="21560"/>
                  <a:pt x="8519" y="21510"/>
                </a:cubicBezTo>
                <a:cubicBezTo>
                  <a:pt x="7699" y="21448"/>
                  <a:pt x="6883" y="21349"/>
                  <a:pt x="6076" y="21190"/>
                </a:cubicBezTo>
                <a:cubicBezTo>
                  <a:pt x="5309" y="21038"/>
                  <a:pt x="4557" y="20834"/>
                  <a:pt x="3829" y="20540"/>
                </a:cubicBezTo>
                <a:cubicBezTo>
                  <a:pt x="3154" y="20267"/>
                  <a:pt x="2517" y="19924"/>
                  <a:pt x="1944" y="19461"/>
                </a:cubicBezTo>
                <a:cubicBezTo>
                  <a:pt x="1121" y="18795"/>
                  <a:pt x="541" y="17957"/>
                  <a:pt x="245" y="16918"/>
                </a:cubicBezTo>
                <a:cubicBezTo>
                  <a:pt x="130" y="16515"/>
                  <a:pt x="62" y="16103"/>
                  <a:pt x="34" y="15684"/>
                </a:cubicBezTo>
                <a:cubicBezTo>
                  <a:pt x="28" y="15595"/>
                  <a:pt x="12" y="15507"/>
                  <a:pt x="0" y="15418"/>
                </a:cubicBezTo>
                <a:cubicBezTo>
                  <a:pt x="0" y="15275"/>
                  <a:pt x="0" y="15132"/>
                  <a:pt x="0" y="14990"/>
                </a:cubicBezTo>
                <a:cubicBezTo>
                  <a:pt x="9" y="14932"/>
                  <a:pt x="24" y="14875"/>
                  <a:pt x="27" y="14816"/>
                </a:cubicBezTo>
                <a:cubicBezTo>
                  <a:pt x="62" y="14139"/>
                  <a:pt x="174" y="13473"/>
                  <a:pt x="337" y="12816"/>
                </a:cubicBezTo>
                <a:cubicBezTo>
                  <a:pt x="559" y="11922"/>
                  <a:pt x="866" y="11057"/>
                  <a:pt x="1225" y="10212"/>
                </a:cubicBezTo>
                <a:cubicBezTo>
                  <a:pt x="1746" y="8981"/>
                  <a:pt x="2363" y="7801"/>
                  <a:pt x="3036" y="6651"/>
                </a:cubicBezTo>
                <a:cubicBezTo>
                  <a:pt x="3688" y="5538"/>
                  <a:pt x="4394" y="4464"/>
                  <a:pt x="5204" y="3465"/>
                </a:cubicBezTo>
                <a:cubicBezTo>
                  <a:pt x="5753" y="2789"/>
                  <a:pt x="6344" y="2155"/>
                  <a:pt x="7010" y="1599"/>
                </a:cubicBezTo>
                <a:cubicBezTo>
                  <a:pt x="7544" y="1152"/>
                  <a:pt x="8116" y="766"/>
                  <a:pt x="8747" y="479"/>
                </a:cubicBezTo>
                <a:cubicBezTo>
                  <a:pt x="9265" y="244"/>
                  <a:pt x="9803" y="87"/>
                  <a:pt x="10368" y="32"/>
                </a:cubicBezTo>
                <a:cubicBezTo>
                  <a:pt x="10461" y="23"/>
                  <a:pt x="10553" y="11"/>
                  <a:pt x="10646" y="0"/>
                </a:cubicBezTo>
                <a:cubicBezTo>
                  <a:pt x="10755" y="0"/>
                  <a:pt x="10863" y="0"/>
                  <a:pt x="10972" y="0"/>
                </a:cubicBezTo>
                <a:cubicBezTo>
                  <a:pt x="10999" y="5"/>
                  <a:pt x="11025" y="13"/>
                  <a:pt x="11052" y="15"/>
                </a:cubicBezTo>
                <a:cubicBezTo>
                  <a:pt x="11211" y="33"/>
                  <a:pt x="11371" y="43"/>
                  <a:pt x="11529" y="68"/>
                </a:cubicBezTo>
                <a:cubicBezTo>
                  <a:pt x="12160" y="165"/>
                  <a:pt x="12750" y="387"/>
                  <a:pt x="13311" y="696"/>
                </a:cubicBezTo>
                <a:cubicBezTo>
                  <a:pt x="14032" y="1093"/>
                  <a:pt x="14670" y="1607"/>
                  <a:pt x="15261" y="2185"/>
                </a:cubicBezTo>
                <a:cubicBezTo>
                  <a:pt x="15902" y="2811"/>
                  <a:pt x="16477" y="3498"/>
                  <a:pt x="17005" y="4225"/>
                </a:cubicBezTo>
                <a:cubicBezTo>
                  <a:pt x="18227" y="5906"/>
                  <a:pt x="19254" y="7707"/>
                  <a:pt x="20128" y="9601"/>
                </a:cubicBezTo>
                <a:cubicBezTo>
                  <a:pt x="20596" y="10615"/>
                  <a:pt x="20991" y="11657"/>
                  <a:pt x="21264" y="12744"/>
                </a:cubicBezTo>
                <a:cubicBezTo>
                  <a:pt x="21441" y="13445"/>
                  <a:pt x="21573" y="14154"/>
                  <a:pt x="21585" y="14881"/>
                </a:cubicBezTo>
                <a:cubicBezTo>
                  <a:pt x="21586" y="14918"/>
                  <a:pt x="21595" y="14954"/>
                  <a:pt x="21600" y="14990"/>
                </a:cubicBezTo>
                <a:close/>
                <a:moveTo>
                  <a:pt x="21600" y="14990"/>
                </a:moveTo>
              </a:path>
            </a:pathLst>
          </a:custGeom>
          <a:noFill/>
          <a:ln w="381000" cap="flat">
            <a:gradFill>
              <a:gsLst>
                <a:gs pos="0">
                  <a:schemeClr val="accent1">
                    <a:alpha val="50000"/>
                  </a:schemeClr>
                </a:gs>
                <a:gs pos="100000">
                  <a:schemeClr val="accent2">
                    <a:alpha val="50000"/>
                  </a:schemeClr>
                </a:gs>
              </a:gsLst>
              <a:lin ang="2700000" scaled="0"/>
            </a:gradFill>
            <a:miter lim="800000"/>
            <a:headEnd type="none" w="med" len="med"/>
            <a:tailEnd type="none" w="med" len="med"/>
          </a:ln>
        </p:spPr>
        <p:txBody>
          <a:bodyPr lIns="0" tIns="0" rIns="0" bIns="0"/>
          <a:lstStyle/>
          <a:p>
            <a:endParaRPr lang="en-US"/>
          </a:p>
        </p:txBody>
      </p:sp>
      <p:sp>
        <p:nvSpPr>
          <p:cNvPr id="5" name="AutoShape 1"/>
          <p:cNvSpPr>
            <a:spLocks/>
          </p:cNvSpPr>
          <p:nvPr/>
        </p:nvSpPr>
        <p:spPr bwMode="auto">
          <a:xfrm rot="8749278">
            <a:off x="4969936" y="-943228"/>
            <a:ext cx="3214223" cy="3131023"/>
          </a:xfrm>
          <a:custGeom>
            <a:avLst/>
            <a:gdLst/>
            <a:ahLst/>
            <a:cxnLst/>
            <a:rect l="0" t="0" r="r" b="b"/>
            <a:pathLst>
              <a:path w="21600" h="21600">
                <a:moveTo>
                  <a:pt x="21600" y="14990"/>
                </a:moveTo>
                <a:cubicBezTo>
                  <a:pt x="21600" y="15126"/>
                  <a:pt x="21600" y="15263"/>
                  <a:pt x="21600" y="15399"/>
                </a:cubicBezTo>
                <a:cubicBezTo>
                  <a:pt x="21594" y="15445"/>
                  <a:pt x="21584" y="15490"/>
                  <a:pt x="21584" y="15536"/>
                </a:cubicBezTo>
                <a:cubicBezTo>
                  <a:pt x="21583" y="15866"/>
                  <a:pt x="21538" y="16191"/>
                  <a:pt x="21471" y="16513"/>
                </a:cubicBezTo>
                <a:cubicBezTo>
                  <a:pt x="21274" y="17469"/>
                  <a:pt x="20847" y="18299"/>
                  <a:pt x="20177" y="18995"/>
                </a:cubicBezTo>
                <a:cubicBezTo>
                  <a:pt x="19694" y="19496"/>
                  <a:pt x="19133" y="19885"/>
                  <a:pt x="18522" y="20201"/>
                </a:cubicBezTo>
                <a:cubicBezTo>
                  <a:pt x="17784" y="20582"/>
                  <a:pt x="17006" y="20844"/>
                  <a:pt x="16205" y="21041"/>
                </a:cubicBezTo>
                <a:cubicBezTo>
                  <a:pt x="15549" y="21201"/>
                  <a:pt x="14886" y="21315"/>
                  <a:pt x="14217" y="21398"/>
                </a:cubicBezTo>
                <a:cubicBezTo>
                  <a:pt x="13683" y="21465"/>
                  <a:pt x="13147" y="21516"/>
                  <a:pt x="12611" y="21540"/>
                </a:cubicBezTo>
                <a:cubicBezTo>
                  <a:pt x="12079" y="21565"/>
                  <a:pt x="11548" y="21574"/>
                  <a:pt x="11017" y="21590"/>
                </a:cubicBezTo>
                <a:cubicBezTo>
                  <a:pt x="10990" y="21591"/>
                  <a:pt x="10963" y="21597"/>
                  <a:pt x="10936" y="21600"/>
                </a:cubicBezTo>
                <a:cubicBezTo>
                  <a:pt x="10845" y="21600"/>
                  <a:pt x="10755" y="21600"/>
                  <a:pt x="10664" y="21600"/>
                </a:cubicBezTo>
                <a:cubicBezTo>
                  <a:pt x="10625" y="21597"/>
                  <a:pt x="10586" y="21591"/>
                  <a:pt x="10547" y="21590"/>
                </a:cubicBezTo>
                <a:cubicBezTo>
                  <a:pt x="9871" y="21583"/>
                  <a:pt x="9194" y="21560"/>
                  <a:pt x="8519" y="21510"/>
                </a:cubicBezTo>
                <a:cubicBezTo>
                  <a:pt x="7699" y="21448"/>
                  <a:pt x="6883" y="21349"/>
                  <a:pt x="6076" y="21190"/>
                </a:cubicBezTo>
                <a:cubicBezTo>
                  <a:pt x="5309" y="21038"/>
                  <a:pt x="4557" y="20834"/>
                  <a:pt x="3829" y="20540"/>
                </a:cubicBezTo>
                <a:cubicBezTo>
                  <a:pt x="3154" y="20267"/>
                  <a:pt x="2517" y="19924"/>
                  <a:pt x="1944" y="19461"/>
                </a:cubicBezTo>
                <a:cubicBezTo>
                  <a:pt x="1121" y="18795"/>
                  <a:pt x="541" y="17957"/>
                  <a:pt x="245" y="16918"/>
                </a:cubicBezTo>
                <a:cubicBezTo>
                  <a:pt x="130" y="16515"/>
                  <a:pt x="62" y="16103"/>
                  <a:pt x="34" y="15684"/>
                </a:cubicBezTo>
                <a:cubicBezTo>
                  <a:pt x="28" y="15595"/>
                  <a:pt x="12" y="15507"/>
                  <a:pt x="0" y="15418"/>
                </a:cubicBezTo>
                <a:cubicBezTo>
                  <a:pt x="0" y="15275"/>
                  <a:pt x="0" y="15132"/>
                  <a:pt x="0" y="14990"/>
                </a:cubicBezTo>
                <a:cubicBezTo>
                  <a:pt x="9" y="14932"/>
                  <a:pt x="24" y="14875"/>
                  <a:pt x="27" y="14816"/>
                </a:cubicBezTo>
                <a:cubicBezTo>
                  <a:pt x="62" y="14139"/>
                  <a:pt x="174" y="13473"/>
                  <a:pt x="337" y="12816"/>
                </a:cubicBezTo>
                <a:cubicBezTo>
                  <a:pt x="559" y="11922"/>
                  <a:pt x="866" y="11057"/>
                  <a:pt x="1225" y="10212"/>
                </a:cubicBezTo>
                <a:cubicBezTo>
                  <a:pt x="1746" y="8981"/>
                  <a:pt x="2363" y="7801"/>
                  <a:pt x="3036" y="6651"/>
                </a:cubicBezTo>
                <a:cubicBezTo>
                  <a:pt x="3688" y="5538"/>
                  <a:pt x="4394" y="4464"/>
                  <a:pt x="5204" y="3465"/>
                </a:cubicBezTo>
                <a:cubicBezTo>
                  <a:pt x="5753" y="2789"/>
                  <a:pt x="6344" y="2155"/>
                  <a:pt x="7010" y="1599"/>
                </a:cubicBezTo>
                <a:cubicBezTo>
                  <a:pt x="7544" y="1152"/>
                  <a:pt x="8116" y="766"/>
                  <a:pt x="8747" y="479"/>
                </a:cubicBezTo>
                <a:cubicBezTo>
                  <a:pt x="9265" y="244"/>
                  <a:pt x="9803" y="87"/>
                  <a:pt x="10368" y="32"/>
                </a:cubicBezTo>
                <a:cubicBezTo>
                  <a:pt x="10461" y="23"/>
                  <a:pt x="10553" y="11"/>
                  <a:pt x="10646" y="0"/>
                </a:cubicBezTo>
                <a:cubicBezTo>
                  <a:pt x="10755" y="0"/>
                  <a:pt x="10863" y="0"/>
                  <a:pt x="10972" y="0"/>
                </a:cubicBezTo>
                <a:cubicBezTo>
                  <a:pt x="10999" y="5"/>
                  <a:pt x="11025" y="13"/>
                  <a:pt x="11052" y="15"/>
                </a:cubicBezTo>
                <a:cubicBezTo>
                  <a:pt x="11211" y="33"/>
                  <a:pt x="11371" y="43"/>
                  <a:pt x="11529" y="68"/>
                </a:cubicBezTo>
                <a:cubicBezTo>
                  <a:pt x="12160" y="165"/>
                  <a:pt x="12750" y="387"/>
                  <a:pt x="13311" y="696"/>
                </a:cubicBezTo>
                <a:cubicBezTo>
                  <a:pt x="14032" y="1093"/>
                  <a:pt x="14670" y="1607"/>
                  <a:pt x="15261" y="2185"/>
                </a:cubicBezTo>
                <a:cubicBezTo>
                  <a:pt x="15902" y="2811"/>
                  <a:pt x="16477" y="3498"/>
                  <a:pt x="17005" y="4225"/>
                </a:cubicBezTo>
                <a:cubicBezTo>
                  <a:pt x="18227" y="5906"/>
                  <a:pt x="19254" y="7707"/>
                  <a:pt x="20128" y="9601"/>
                </a:cubicBezTo>
                <a:cubicBezTo>
                  <a:pt x="20596" y="10615"/>
                  <a:pt x="20991" y="11657"/>
                  <a:pt x="21264" y="12744"/>
                </a:cubicBezTo>
                <a:cubicBezTo>
                  <a:pt x="21441" y="13445"/>
                  <a:pt x="21573" y="14154"/>
                  <a:pt x="21585" y="14881"/>
                </a:cubicBezTo>
                <a:cubicBezTo>
                  <a:pt x="21586" y="14918"/>
                  <a:pt x="21595" y="14954"/>
                  <a:pt x="21600" y="14990"/>
                </a:cubicBezTo>
                <a:close/>
                <a:moveTo>
                  <a:pt x="21600" y="14990"/>
                </a:moveTo>
              </a:path>
            </a:pathLst>
          </a:custGeom>
          <a:noFill/>
          <a:ln w="25400" cap="flat">
            <a:gradFill>
              <a:gsLst>
                <a:gs pos="0">
                  <a:schemeClr val="accent1"/>
                </a:gs>
                <a:gs pos="100000">
                  <a:schemeClr val="accent2"/>
                </a:gs>
              </a:gsLst>
              <a:lin ang="2700000" scaled="0"/>
            </a:gradFill>
            <a:miter lim="800000"/>
            <a:headEnd type="none" w="med" len="med"/>
            <a:tailEnd type="none" w="med" len="med"/>
          </a:ln>
        </p:spPr>
        <p:txBody>
          <a:bodyPr lIns="0" tIns="0" rIns="0" bIns="0"/>
          <a:lstStyle/>
          <a:p>
            <a:endParaRPr lang="en-US"/>
          </a:p>
        </p:txBody>
      </p:sp>
      <p:pic>
        <p:nvPicPr>
          <p:cNvPr id="9" name="Picture 8">
            <a:extLst>
              <a:ext uri="{FF2B5EF4-FFF2-40B4-BE49-F238E27FC236}">
                <a16:creationId xmlns:a16="http://schemas.microsoft.com/office/drawing/2014/main" id="{5A702E50-CB48-4A20-8E32-2A047263F4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57800" y="3275991"/>
            <a:ext cx="7196905" cy="4395937"/>
          </a:xfrm>
          <a:prstGeom prst="rect">
            <a:avLst/>
          </a:prstGeom>
        </p:spPr>
      </p:pic>
      <p:pic>
        <p:nvPicPr>
          <p:cNvPr id="13" name="Picture 12">
            <a:extLst>
              <a:ext uri="{FF2B5EF4-FFF2-40B4-BE49-F238E27FC236}">
                <a16:creationId xmlns:a16="http://schemas.microsoft.com/office/drawing/2014/main" id="{2D20980E-BC24-4DCA-994A-5E069F7E1085}"/>
              </a:ext>
            </a:extLst>
          </p:cNvPr>
          <p:cNvPicPr>
            <a:picLocks noChangeAspect="1"/>
          </p:cNvPicPr>
          <p:nvPr/>
        </p:nvPicPr>
        <p:blipFill rotWithShape="1">
          <a:blip r:embed="rId4"/>
          <a:srcRect t="15849"/>
          <a:stretch/>
        </p:blipFill>
        <p:spPr>
          <a:xfrm>
            <a:off x="6096000" y="3634180"/>
            <a:ext cx="5467350" cy="3516940"/>
          </a:xfrm>
          <a:prstGeom prst="rect">
            <a:avLst/>
          </a:prstGeom>
        </p:spPr>
      </p:pic>
    </p:spTree>
    <p:extLst>
      <p:ext uri="{BB962C8B-B14F-4D97-AF65-F5344CB8AC3E}">
        <p14:creationId xmlns:p14="http://schemas.microsoft.com/office/powerpoint/2010/main" val="2834673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p:cNvCxnSpPr/>
          <p:nvPr/>
        </p:nvCxnSpPr>
        <p:spPr>
          <a:xfrm>
            <a:off x="4114800" y="2346286"/>
            <a:ext cx="0" cy="4536996"/>
          </a:xfrm>
          <a:prstGeom prst="line">
            <a:avLst/>
          </a:prstGeom>
          <a:ln>
            <a:solidFill>
              <a:schemeClr val="tx1">
                <a:alpha val="40000"/>
              </a:schemeClr>
            </a:solidFill>
          </a:ln>
        </p:spPr>
        <p:style>
          <a:lnRef idx="1">
            <a:schemeClr val="accent1"/>
          </a:lnRef>
          <a:fillRef idx="0">
            <a:schemeClr val="accent1"/>
          </a:fillRef>
          <a:effectRef idx="0">
            <a:schemeClr val="accent1"/>
          </a:effectRef>
          <a:fontRef idx="minor">
            <a:schemeClr val="tx1"/>
          </a:fontRef>
        </p:style>
      </p:cxnSp>
      <p:grpSp>
        <p:nvGrpSpPr>
          <p:cNvPr id="3" name="Group 2"/>
          <p:cNvGrpSpPr/>
          <p:nvPr/>
        </p:nvGrpSpPr>
        <p:grpSpPr>
          <a:xfrm>
            <a:off x="3995477" y="2364850"/>
            <a:ext cx="217714" cy="217714"/>
            <a:chOff x="4005943" y="2358285"/>
            <a:chExt cx="217714" cy="217714"/>
          </a:xfrm>
        </p:grpSpPr>
        <p:sp>
          <p:nvSpPr>
            <p:cNvPr id="4" name="Rectangle 3"/>
            <p:cNvSpPr/>
            <p:nvPr/>
          </p:nvSpPr>
          <p:spPr>
            <a:xfrm>
              <a:off x="4005943" y="2358285"/>
              <a:ext cx="217714" cy="2177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latin typeface="+mj-lt"/>
                <a:ea typeface="Titillium Light" charset="0"/>
                <a:cs typeface="Titillium Light" charset="0"/>
              </a:endParaRPr>
            </a:p>
          </p:txBody>
        </p:sp>
        <p:sp>
          <p:nvSpPr>
            <p:cNvPr id="5" name="Oval 4"/>
            <p:cNvSpPr/>
            <p:nvPr/>
          </p:nvSpPr>
          <p:spPr>
            <a:xfrm>
              <a:off x="4084985" y="2434344"/>
              <a:ext cx="59631" cy="65594"/>
            </a:xfrm>
            <a:prstGeom prst="ellipse">
              <a:avLst/>
            </a:prstGeom>
            <a:solidFill>
              <a:schemeClr val="tx1">
                <a:alpha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TextBox 12"/>
          <p:cNvSpPr txBox="1"/>
          <p:nvPr/>
        </p:nvSpPr>
        <p:spPr>
          <a:xfrm>
            <a:off x="4311581" y="2087356"/>
            <a:ext cx="3976125" cy="626133"/>
          </a:xfrm>
          <a:prstGeom prst="rect">
            <a:avLst/>
          </a:prstGeom>
          <a:noFill/>
        </p:spPr>
        <p:txBody>
          <a:bodyPr wrap="square" lIns="0" tIns="0" rIns="91440" bIns="0" rtlCol="0">
            <a:spAutoFit/>
          </a:bodyPr>
          <a:lstStyle/>
          <a:p>
            <a:pPr>
              <a:lnSpc>
                <a:spcPct val="200000"/>
              </a:lnSpc>
            </a:pPr>
            <a:r>
              <a:rPr lang="en-US" sz="24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Introduction :-Web Scraping </a:t>
            </a:r>
          </a:p>
        </p:txBody>
      </p:sp>
      <p:sp>
        <p:nvSpPr>
          <p:cNvPr id="14" name="TextBox 13"/>
          <p:cNvSpPr txBox="1"/>
          <p:nvPr/>
        </p:nvSpPr>
        <p:spPr>
          <a:xfrm>
            <a:off x="4253593" y="1191979"/>
            <a:ext cx="3684814" cy="598112"/>
          </a:xfrm>
          <a:prstGeom prst="rect">
            <a:avLst/>
          </a:prstGeom>
          <a:noFill/>
        </p:spPr>
        <p:txBody>
          <a:bodyPr wrap="square" lIns="0" tIns="0" rIns="0" bIns="0" rtlCol="0">
            <a:spAutoFit/>
          </a:bodyPr>
          <a:lstStyle/>
          <a:p>
            <a:pPr>
              <a:lnSpc>
                <a:spcPct val="80000"/>
              </a:lnSpc>
            </a:pPr>
            <a:r>
              <a:rPr lang="en-US" sz="4800" b="1" spc="300" dirty="0">
                <a:solidFill>
                  <a:schemeClr val="bg2"/>
                </a:solidFill>
                <a:latin typeface="Times New Roman" panose="02020603050405020304" pitchFamily="18" charset="0"/>
                <a:ea typeface="Tahoma" panose="020B0604030504040204" pitchFamily="34" charset="0"/>
                <a:cs typeface="Times New Roman" panose="02020603050405020304" pitchFamily="18" charset="0"/>
              </a:rPr>
              <a:t>CONTENTS</a:t>
            </a:r>
            <a:r>
              <a:rPr lang="en-US" sz="4800" b="1" spc="300" dirty="0">
                <a:solidFill>
                  <a:schemeClr val="bg2"/>
                </a:solidFill>
                <a:latin typeface="Titillium" charset="0"/>
                <a:ea typeface="Titillium" charset="0"/>
                <a:cs typeface="Titillium" charset="0"/>
              </a:rPr>
              <a:t> </a:t>
            </a:r>
          </a:p>
        </p:txBody>
      </p:sp>
      <p:sp>
        <p:nvSpPr>
          <p:cNvPr id="22" name="Shape 3598">
            <a:extLst>
              <a:ext uri="{FF2B5EF4-FFF2-40B4-BE49-F238E27FC236}">
                <a16:creationId xmlns:a16="http://schemas.microsoft.com/office/drawing/2014/main" id="{6027541C-9C43-47CD-9316-F1EB3AB61107}"/>
              </a:ext>
            </a:extLst>
          </p:cNvPr>
          <p:cNvSpPr/>
          <p:nvPr/>
        </p:nvSpPr>
        <p:spPr>
          <a:xfrm>
            <a:off x="3113678" y="960406"/>
            <a:ext cx="990656" cy="681509"/>
          </a:xfrm>
          <a:custGeom>
            <a:avLst/>
            <a:gdLst/>
            <a:ahLst/>
            <a:cxnLst>
              <a:cxn ang="0">
                <a:pos x="wd2" y="hd2"/>
              </a:cxn>
              <a:cxn ang="5400000">
                <a:pos x="wd2" y="hd2"/>
              </a:cxn>
              <a:cxn ang="10800000">
                <a:pos x="wd2" y="hd2"/>
              </a:cxn>
              <a:cxn ang="16200000">
                <a:pos x="wd2" y="hd2"/>
              </a:cxn>
            </a:cxnLst>
            <a:rect l="0" t="0" r="r" b="b"/>
            <a:pathLst>
              <a:path w="21600" h="21600" extrusionOk="0">
                <a:moveTo>
                  <a:pt x="11291" y="17673"/>
                </a:moveTo>
                <a:cubicBezTo>
                  <a:pt x="11562" y="17673"/>
                  <a:pt x="11782" y="17453"/>
                  <a:pt x="11782" y="17182"/>
                </a:cubicBezTo>
                <a:cubicBezTo>
                  <a:pt x="11782" y="16911"/>
                  <a:pt x="11562" y="16691"/>
                  <a:pt x="11291" y="16691"/>
                </a:cubicBezTo>
                <a:cubicBezTo>
                  <a:pt x="11020" y="16691"/>
                  <a:pt x="10800" y="16911"/>
                  <a:pt x="10800" y="17182"/>
                </a:cubicBezTo>
                <a:cubicBezTo>
                  <a:pt x="10800" y="17453"/>
                  <a:pt x="11020" y="17673"/>
                  <a:pt x="11291" y="17673"/>
                </a:cubicBezTo>
                <a:moveTo>
                  <a:pt x="17673" y="18655"/>
                </a:moveTo>
                <a:lnTo>
                  <a:pt x="13745" y="18655"/>
                </a:lnTo>
                <a:lnTo>
                  <a:pt x="13745" y="12273"/>
                </a:lnTo>
                <a:cubicBezTo>
                  <a:pt x="13745" y="12002"/>
                  <a:pt x="13525" y="11782"/>
                  <a:pt x="13255" y="11782"/>
                </a:cubicBezTo>
                <a:lnTo>
                  <a:pt x="8345" y="11782"/>
                </a:lnTo>
                <a:cubicBezTo>
                  <a:pt x="8075" y="11782"/>
                  <a:pt x="7855" y="12002"/>
                  <a:pt x="7855" y="12273"/>
                </a:cubicBezTo>
                <a:lnTo>
                  <a:pt x="7855" y="18655"/>
                </a:lnTo>
                <a:lnTo>
                  <a:pt x="3927" y="18655"/>
                </a:lnTo>
                <a:lnTo>
                  <a:pt x="3927" y="8058"/>
                </a:lnTo>
                <a:lnTo>
                  <a:pt x="10800" y="1185"/>
                </a:lnTo>
                <a:lnTo>
                  <a:pt x="17673" y="8058"/>
                </a:lnTo>
                <a:cubicBezTo>
                  <a:pt x="17673" y="8058"/>
                  <a:pt x="17673" y="18655"/>
                  <a:pt x="17673" y="18655"/>
                </a:cubicBezTo>
                <a:close/>
                <a:moveTo>
                  <a:pt x="17673" y="20618"/>
                </a:moveTo>
                <a:lnTo>
                  <a:pt x="13745" y="20618"/>
                </a:lnTo>
                <a:lnTo>
                  <a:pt x="13745" y="19636"/>
                </a:lnTo>
                <a:lnTo>
                  <a:pt x="17673" y="19636"/>
                </a:lnTo>
                <a:cubicBezTo>
                  <a:pt x="17673" y="19636"/>
                  <a:pt x="17673" y="20618"/>
                  <a:pt x="17673" y="20618"/>
                </a:cubicBezTo>
                <a:close/>
                <a:moveTo>
                  <a:pt x="12764" y="20618"/>
                </a:moveTo>
                <a:lnTo>
                  <a:pt x="8836" y="20618"/>
                </a:lnTo>
                <a:lnTo>
                  <a:pt x="8836" y="12764"/>
                </a:lnTo>
                <a:lnTo>
                  <a:pt x="12764" y="12764"/>
                </a:lnTo>
                <a:cubicBezTo>
                  <a:pt x="12764" y="12764"/>
                  <a:pt x="12764" y="20618"/>
                  <a:pt x="12764" y="20618"/>
                </a:cubicBezTo>
                <a:close/>
                <a:moveTo>
                  <a:pt x="7855" y="20618"/>
                </a:moveTo>
                <a:lnTo>
                  <a:pt x="3927" y="20618"/>
                </a:lnTo>
                <a:lnTo>
                  <a:pt x="3927" y="19636"/>
                </a:lnTo>
                <a:lnTo>
                  <a:pt x="7855" y="19636"/>
                </a:lnTo>
                <a:cubicBezTo>
                  <a:pt x="7855" y="19636"/>
                  <a:pt x="7855" y="20618"/>
                  <a:pt x="7855" y="20618"/>
                </a:cubicBezTo>
                <a:close/>
                <a:moveTo>
                  <a:pt x="14727" y="1964"/>
                </a:moveTo>
                <a:lnTo>
                  <a:pt x="16691" y="1964"/>
                </a:lnTo>
                <a:lnTo>
                  <a:pt x="16691" y="5688"/>
                </a:lnTo>
                <a:lnTo>
                  <a:pt x="14727" y="3724"/>
                </a:lnTo>
                <a:cubicBezTo>
                  <a:pt x="14727" y="3724"/>
                  <a:pt x="14727" y="1964"/>
                  <a:pt x="14727" y="1964"/>
                </a:cubicBezTo>
                <a:close/>
                <a:moveTo>
                  <a:pt x="21456" y="10453"/>
                </a:moveTo>
                <a:lnTo>
                  <a:pt x="17673" y="6670"/>
                </a:lnTo>
                <a:lnTo>
                  <a:pt x="17673" y="1473"/>
                </a:lnTo>
                <a:cubicBezTo>
                  <a:pt x="17673" y="1202"/>
                  <a:pt x="17453" y="982"/>
                  <a:pt x="17182" y="982"/>
                </a:cubicBezTo>
                <a:lnTo>
                  <a:pt x="14236" y="982"/>
                </a:lnTo>
                <a:cubicBezTo>
                  <a:pt x="13966" y="982"/>
                  <a:pt x="13745" y="1202"/>
                  <a:pt x="13745" y="1473"/>
                </a:cubicBezTo>
                <a:lnTo>
                  <a:pt x="13745" y="2742"/>
                </a:lnTo>
                <a:lnTo>
                  <a:pt x="11147" y="144"/>
                </a:lnTo>
                <a:cubicBezTo>
                  <a:pt x="11058" y="55"/>
                  <a:pt x="10935" y="0"/>
                  <a:pt x="10800" y="0"/>
                </a:cubicBezTo>
                <a:cubicBezTo>
                  <a:pt x="10665" y="0"/>
                  <a:pt x="10542" y="55"/>
                  <a:pt x="10453" y="144"/>
                </a:cubicBezTo>
                <a:lnTo>
                  <a:pt x="144" y="10453"/>
                </a:lnTo>
                <a:cubicBezTo>
                  <a:pt x="55" y="10542"/>
                  <a:pt x="0" y="10665"/>
                  <a:pt x="0" y="10800"/>
                </a:cubicBezTo>
                <a:cubicBezTo>
                  <a:pt x="0" y="11072"/>
                  <a:pt x="220" y="11291"/>
                  <a:pt x="491" y="11291"/>
                </a:cubicBezTo>
                <a:cubicBezTo>
                  <a:pt x="626" y="11291"/>
                  <a:pt x="749" y="11236"/>
                  <a:pt x="838" y="11147"/>
                </a:cubicBezTo>
                <a:lnTo>
                  <a:pt x="2945" y="9040"/>
                </a:lnTo>
                <a:lnTo>
                  <a:pt x="2945" y="21109"/>
                </a:lnTo>
                <a:cubicBezTo>
                  <a:pt x="2945" y="21381"/>
                  <a:pt x="3166" y="21600"/>
                  <a:pt x="3436" y="21600"/>
                </a:cubicBezTo>
                <a:lnTo>
                  <a:pt x="18164" y="21600"/>
                </a:lnTo>
                <a:cubicBezTo>
                  <a:pt x="18434" y="21600"/>
                  <a:pt x="18655" y="21381"/>
                  <a:pt x="18655" y="21109"/>
                </a:cubicBezTo>
                <a:lnTo>
                  <a:pt x="18655" y="9040"/>
                </a:lnTo>
                <a:lnTo>
                  <a:pt x="20762" y="11147"/>
                </a:lnTo>
                <a:cubicBezTo>
                  <a:pt x="20851" y="11236"/>
                  <a:pt x="20974" y="11291"/>
                  <a:pt x="21109" y="11291"/>
                </a:cubicBezTo>
                <a:cubicBezTo>
                  <a:pt x="21380" y="11291"/>
                  <a:pt x="21600" y="11072"/>
                  <a:pt x="21600" y="10800"/>
                </a:cubicBezTo>
                <a:cubicBezTo>
                  <a:pt x="21600" y="10665"/>
                  <a:pt x="21545" y="10542"/>
                  <a:pt x="21456" y="10453"/>
                </a:cubicBezTo>
              </a:path>
            </a:pathLst>
          </a:custGeom>
          <a:solidFill>
            <a:schemeClr val="tx1"/>
          </a:solidFill>
          <a:ln w="28575">
            <a:solidFill>
              <a:schemeClr val="tx1"/>
            </a:solidFill>
            <a:miter lim="400000"/>
          </a:ln>
        </p:spPr>
        <p:txBody>
          <a:bodyPr lIns="38100" tIns="38100" rIns="38100" bIns="38100" anchor="ctr"/>
          <a:lstStyle/>
          <a:p>
            <a:endParaRPr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24" name="TextBox 23">
            <a:extLst>
              <a:ext uri="{FF2B5EF4-FFF2-40B4-BE49-F238E27FC236}">
                <a16:creationId xmlns:a16="http://schemas.microsoft.com/office/drawing/2014/main" id="{8AD418C4-3E0F-4AD5-B219-1E2190BFF4BF}"/>
              </a:ext>
            </a:extLst>
          </p:cNvPr>
          <p:cNvSpPr txBox="1"/>
          <p:nvPr/>
        </p:nvSpPr>
        <p:spPr>
          <a:xfrm>
            <a:off x="4576303" y="3494546"/>
            <a:ext cx="4053583" cy="535788"/>
          </a:xfrm>
          <a:prstGeom prst="rect">
            <a:avLst/>
          </a:prstGeom>
          <a:noFill/>
        </p:spPr>
        <p:txBody>
          <a:bodyPr wrap="square">
            <a:spAutoFit/>
          </a:bodyPr>
          <a:lstStyle/>
          <a:p>
            <a:pPr>
              <a:lnSpc>
                <a:spcPct val="200000"/>
              </a:lnSpc>
            </a:pPr>
            <a:r>
              <a:rPr lang="en-US" sz="17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Why Web Scraping ? </a:t>
            </a:r>
          </a:p>
        </p:txBody>
      </p:sp>
      <p:sp>
        <p:nvSpPr>
          <p:cNvPr id="27" name="TextBox 26">
            <a:extLst>
              <a:ext uri="{FF2B5EF4-FFF2-40B4-BE49-F238E27FC236}">
                <a16:creationId xmlns:a16="http://schemas.microsoft.com/office/drawing/2014/main" id="{3C82A4EC-1AE0-4D95-AE31-C549766CDB1E}"/>
              </a:ext>
            </a:extLst>
          </p:cNvPr>
          <p:cNvSpPr txBox="1"/>
          <p:nvPr/>
        </p:nvSpPr>
        <p:spPr>
          <a:xfrm>
            <a:off x="4653761" y="4101290"/>
            <a:ext cx="3976125" cy="443455"/>
          </a:xfrm>
          <a:prstGeom prst="rect">
            <a:avLst/>
          </a:prstGeom>
          <a:noFill/>
        </p:spPr>
        <p:txBody>
          <a:bodyPr wrap="square" lIns="0" tIns="0" rIns="91440" bIns="0" rtlCol="0">
            <a:spAutoFit/>
          </a:bodyPr>
          <a:lstStyle/>
          <a:p>
            <a:pPr>
              <a:lnSpc>
                <a:spcPct val="200000"/>
              </a:lnSpc>
            </a:pPr>
            <a:r>
              <a:rPr lang="en-US" sz="17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Prerequisites knowledge </a:t>
            </a:r>
          </a:p>
        </p:txBody>
      </p:sp>
      <p:sp>
        <p:nvSpPr>
          <p:cNvPr id="28" name="TextBox 27">
            <a:extLst>
              <a:ext uri="{FF2B5EF4-FFF2-40B4-BE49-F238E27FC236}">
                <a16:creationId xmlns:a16="http://schemas.microsoft.com/office/drawing/2014/main" id="{29828B06-9CBE-4941-AD37-6AE829EB2A35}"/>
              </a:ext>
            </a:extLst>
          </p:cNvPr>
          <p:cNvSpPr txBox="1"/>
          <p:nvPr/>
        </p:nvSpPr>
        <p:spPr>
          <a:xfrm>
            <a:off x="4669127" y="5392156"/>
            <a:ext cx="3976125" cy="705065"/>
          </a:xfrm>
          <a:prstGeom prst="rect">
            <a:avLst/>
          </a:prstGeom>
          <a:noFill/>
        </p:spPr>
        <p:txBody>
          <a:bodyPr wrap="square" lIns="0" tIns="0" rIns="91440" bIns="0" rtlCol="0">
            <a:spAutoFit/>
          </a:bodyPr>
          <a:lstStyle/>
          <a:p>
            <a:r>
              <a:rPr lang="en-US" sz="17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Basic requirements for web scraping</a:t>
            </a:r>
          </a:p>
          <a:p>
            <a:pPr>
              <a:lnSpc>
                <a:spcPct val="200000"/>
              </a:lnSpc>
            </a:pPr>
            <a:endParaRPr lang="en-US" sz="17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endParaRPr>
          </a:p>
        </p:txBody>
      </p:sp>
      <p:sp>
        <p:nvSpPr>
          <p:cNvPr id="29" name="Shape 3613">
            <a:extLst>
              <a:ext uri="{FF2B5EF4-FFF2-40B4-BE49-F238E27FC236}">
                <a16:creationId xmlns:a16="http://schemas.microsoft.com/office/drawing/2014/main" id="{DD23B66B-05AD-423F-8F24-9043547B04C4}"/>
              </a:ext>
            </a:extLst>
          </p:cNvPr>
          <p:cNvSpPr/>
          <p:nvPr/>
        </p:nvSpPr>
        <p:spPr>
          <a:xfrm>
            <a:off x="4295723" y="3718788"/>
            <a:ext cx="280580" cy="280580"/>
          </a:xfrm>
          <a:custGeom>
            <a:avLst/>
            <a:gdLst/>
            <a:ahLst/>
            <a:cxnLst>
              <a:cxn ang="0">
                <a:pos x="wd2" y="hd2"/>
              </a:cxn>
              <a:cxn ang="5400000">
                <a:pos x="wd2" y="hd2"/>
              </a:cxn>
              <a:cxn ang="10800000">
                <a:pos x="wd2" y="hd2"/>
              </a:cxn>
              <a:cxn ang="16200000">
                <a:pos x="wd2" y="hd2"/>
              </a:cxn>
            </a:cxnLst>
            <a:rect l="0" t="0" r="r" b="b"/>
            <a:pathLst>
              <a:path w="21600" h="21600" extrusionOk="0">
                <a:moveTo>
                  <a:pt x="20732" y="6661"/>
                </a:moveTo>
                <a:cubicBezTo>
                  <a:pt x="20540" y="6471"/>
                  <a:pt x="20228" y="6473"/>
                  <a:pt x="20038" y="6667"/>
                </a:cubicBezTo>
                <a:cubicBezTo>
                  <a:pt x="19903" y="6804"/>
                  <a:pt x="19870" y="7000"/>
                  <a:pt x="19929" y="7171"/>
                </a:cubicBezTo>
                <a:lnTo>
                  <a:pt x="19918" y="7175"/>
                </a:lnTo>
                <a:cubicBezTo>
                  <a:pt x="20365" y="8298"/>
                  <a:pt x="20618" y="9518"/>
                  <a:pt x="20618" y="10800"/>
                </a:cubicBezTo>
                <a:cubicBezTo>
                  <a:pt x="20618" y="16223"/>
                  <a:pt x="16223" y="20618"/>
                  <a:pt x="10800" y="20618"/>
                </a:cubicBezTo>
                <a:cubicBezTo>
                  <a:pt x="5378" y="20618"/>
                  <a:pt x="982" y="16223"/>
                  <a:pt x="982" y="10800"/>
                </a:cubicBezTo>
                <a:cubicBezTo>
                  <a:pt x="982" y="5377"/>
                  <a:pt x="5378" y="982"/>
                  <a:pt x="10800" y="982"/>
                </a:cubicBezTo>
                <a:cubicBezTo>
                  <a:pt x="13575" y="982"/>
                  <a:pt x="16077" y="2136"/>
                  <a:pt x="17862" y="3989"/>
                </a:cubicBezTo>
                <a:lnTo>
                  <a:pt x="17868" y="3982"/>
                </a:lnTo>
                <a:cubicBezTo>
                  <a:pt x="18062" y="4157"/>
                  <a:pt x="18359" y="4153"/>
                  <a:pt x="18544" y="3965"/>
                </a:cubicBezTo>
                <a:cubicBezTo>
                  <a:pt x="18734" y="3771"/>
                  <a:pt x="18732" y="3461"/>
                  <a:pt x="18539" y="3270"/>
                </a:cubicBezTo>
                <a:cubicBezTo>
                  <a:pt x="18520" y="3252"/>
                  <a:pt x="18496" y="3244"/>
                  <a:pt x="18476" y="3230"/>
                </a:cubicBezTo>
                <a:cubicBezTo>
                  <a:pt x="16521" y="1241"/>
                  <a:pt x="13810" y="0"/>
                  <a:pt x="10800" y="0"/>
                </a:cubicBezTo>
                <a:cubicBezTo>
                  <a:pt x="4835" y="0"/>
                  <a:pt x="0" y="4835"/>
                  <a:pt x="0" y="10800"/>
                </a:cubicBezTo>
                <a:cubicBezTo>
                  <a:pt x="0" y="16764"/>
                  <a:pt x="4835" y="21600"/>
                  <a:pt x="10800" y="21600"/>
                </a:cubicBezTo>
                <a:cubicBezTo>
                  <a:pt x="16765" y="21600"/>
                  <a:pt x="21600" y="16764"/>
                  <a:pt x="21600" y="10800"/>
                </a:cubicBezTo>
                <a:cubicBezTo>
                  <a:pt x="21600" y="9412"/>
                  <a:pt x="21329" y="8089"/>
                  <a:pt x="20851" y="6869"/>
                </a:cubicBezTo>
                <a:cubicBezTo>
                  <a:pt x="20828" y="6794"/>
                  <a:pt x="20793" y="6721"/>
                  <a:pt x="20732" y="6661"/>
                </a:cubicBezTo>
                <a:moveTo>
                  <a:pt x="10792" y="13534"/>
                </a:moveTo>
                <a:lnTo>
                  <a:pt x="6238" y="8980"/>
                </a:lnTo>
                <a:cubicBezTo>
                  <a:pt x="6149" y="8891"/>
                  <a:pt x="6027" y="8836"/>
                  <a:pt x="5891" y="8836"/>
                </a:cubicBezTo>
                <a:cubicBezTo>
                  <a:pt x="5620" y="8836"/>
                  <a:pt x="5400" y="9056"/>
                  <a:pt x="5400" y="9327"/>
                </a:cubicBezTo>
                <a:cubicBezTo>
                  <a:pt x="5400" y="9463"/>
                  <a:pt x="5455" y="9585"/>
                  <a:pt x="5544" y="9675"/>
                </a:cubicBezTo>
                <a:lnTo>
                  <a:pt x="10453" y="14583"/>
                </a:lnTo>
                <a:cubicBezTo>
                  <a:pt x="10542" y="14672"/>
                  <a:pt x="10664" y="14727"/>
                  <a:pt x="10800" y="14727"/>
                </a:cubicBezTo>
                <a:cubicBezTo>
                  <a:pt x="10940" y="14727"/>
                  <a:pt x="11064" y="14668"/>
                  <a:pt x="11154" y="14574"/>
                </a:cubicBezTo>
                <a:lnTo>
                  <a:pt x="11155" y="14576"/>
                </a:lnTo>
                <a:lnTo>
                  <a:pt x="19353" y="5988"/>
                </a:lnTo>
                <a:cubicBezTo>
                  <a:pt x="19353" y="5989"/>
                  <a:pt x="19354" y="5990"/>
                  <a:pt x="19354" y="5991"/>
                </a:cubicBezTo>
                <a:lnTo>
                  <a:pt x="20055" y="5255"/>
                </a:lnTo>
                <a:cubicBezTo>
                  <a:pt x="20055" y="5255"/>
                  <a:pt x="20054" y="5254"/>
                  <a:pt x="20054" y="5253"/>
                </a:cubicBezTo>
                <a:lnTo>
                  <a:pt x="21464" y="3775"/>
                </a:lnTo>
                <a:lnTo>
                  <a:pt x="21463" y="3774"/>
                </a:lnTo>
                <a:cubicBezTo>
                  <a:pt x="21547" y="3686"/>
                  <a:pt x="21600" y="3567"/>
                  <a:pt x="21600" y="3436"/>
                </a:cubicBezTo>
                <a:cubicBezTo>
                  <a:pt x="21600" y="3166"/>
                  <a:pt x="21380" y="2945"/>
                  <a:pt x="21109" y="2945"/>
                </a:cubicBezTo>
                <a:cubicBezTo>
                  <a:pt x="20969" y="2945"/>
                  <a:pt x="20844" y="3005"/>
                  <a:pt x="20755" y="3099"/>
                </a:cubicBezTo>
                <a:lnTo>
                  <a:pt x="20754" y="3097"/>
                </a:lnTo>
                <a:lnTo>
                  <a:pt x="19493" y="4419"/>
                </a:lnTo>
                <a:cubicBezTo>
                  <a:pt x="19492" y="4418"/>
                  <a:pt x="19491" y="4416"/>
                  <a:pt x="19490" y="4415"/>
                </a:cubicBezTo>
                <a:lnTo>
                  <a:pt x="18805" y="5133"/>
                </a:lnTo>
                <a:cubicBezTo>
                  <a:pt x="18806" y="5134"/>
                  <a:pt x="18807" y="5136"/>
                  <a:pt x="18807" y="5137"/>
                </a:cubicBezTo>
                <a:cubicBezTo>
                  <a:pt x="18807" y="5137"/>
                  <a:pt x="10792" y="13534"/>
                  <a:pt x="10792" y="13534"/>
                </a:cubicBezTo>
                <a:close/>
              </a:path>
            </a:pathLst>
          </a:custGeom>
          <a:solidFill>
            <a:schemeClr val="tx2"/>
          </a:solidFill>
          <a:ln w="12700">
            <a:solidFill>
              <a:schemeClr val="tx1"/>
            </a:solidFill>
            <a:miter lim="400000"/>
          </a:ln>
        </p:spPr>
        <p:txBody>
          <a:bodyPr lIns="38100" tIns="38100" rIns="38100" bIns="38100" anchor="ctr"/>
          <a:lstStyle/>
          <a:p>
            <a:endParaRPr>
              <a:solidFill>
                <a:prstClr val="black"/>
              </a:solidFill>
            </a:endParaRPr>
          </a:p>
        </p:txBody>
      </p:sp>
      <p:sp>
        <p:nvSpPr>
          <p:cNvPr id="30" name="Shape 3613">
            <a:extLst>
              <a:ext uri="{FF2B5EF4-FFF2-40B4-BE49-F238E27FC236}">
                <a16:creationId xmlns:a16="http://schemas.microsoft.com/office/drawing/2014/main" id="{7B2322B3-1AFB-4579-A9C1-A1A126FA8F69}"/>
              </a:ext>
            </a:extLst>
          </p:cNvPr>
          <p:cNvSpPr/>
          <p:nvPr/>
        </p:nvSpPr>
        <p:spPr>
          <a:xfrm>
            <a:off x="4295723" y="4294983"/>
            <a:ext cx="280580" cy="280580"/>
          </a:xfrm>
          <a:custGeom>
            <a:avLst/>
            <a:gdLst/>
            <a:ahLst/>
            <a:cxnLst>
              <a:cxn ang="0">
                <a:pos x="wd2" y="hd2"/>
              </a:cxn>
              <a:cxn ang="5400000">
                <a:pos x="wd2" y="hd2"/>
              </a:cxn>
              <a:cxn ang="10800000">
                <a:pos x="wd2" y="hd2"/>
              </a:cxn>
              <a:cxn ang="16200000">
                <a:pos x="wd2" y="hd2"/>
              </a:cxn>
            </a:cxnLst>
            <a:rect l="0" t="0" r="r" b="b"/>
            <a:pathLst>
              <a:path w="21600" h="21600" extrusionOk="0">
                <a:moveTo>
                  <a:pt x="20732" y="6661"/>
                </a:moveTo>
                <a:cubicBezTo>
                  <a:pt x="20540" y="6471"/>
                  <a:pt x="20228" y="6473"/>
                  <a:pt x="20038" y="6667"/>
                </a:cubicBezTo>
                <a:cubicBezTo>
                  <a:pt x="19903" y="6804"/>
                  <a:pt x="19870" y="7000"/>
                  <a:pt x="19929" y="7171"/>
                </a:cubicBezTo>
                <a:lnTo>
                  <a:pt x="19918" y="7175"/>
                </a:lnTo>
                <a:cubicBezTo>
                  <a:pt x="20365" y="8298"/>
                  <a:pt x="20618" y="9518"/>
                  <a:pt x="20618" y="10800"/>
                </a:cubicBezTo>
                <a:cubicBezTo>
                  <a:pt x="20618" y="16223"/>
                  <a:pt x="16223" y="20618"/>
                  <a:pt x="10800" y="20618"/>
                </a:cubicBezTo>
                <a:cubicBezTo>
                  <a:pt x="5378" y="20618"/>
                  <a:pt x="982" y="16223"/>
                  <a:pt x="982" y="10800"/>
                </a:cubicBezTo>
                <a:cubicBezTo>
                  <a:pt x="982" y="5377"/>
                  <a:pt x="5378" y="982"/>
                  <a:pt x="10800" y="982"/>
                </a:cubicBezTo>
                <a:cubicBezTo>
                  <a:pt x="13575" y="982"/>
                  <a:pt x="16077" y="2136"/>
                  <a:pt x="17862" y="3989"/>
                </a:cubicBezTo>
                <a:lnTo>
                  <a:pt x="17868" y="3982"/>
                </a:lnTo>
                <a:cubicBezTo>
                  <a:pt x="18062" y="4157"/>
                  <a:pt x="18359" y="4153"/>
                  <a:pt x="18544" y="3965"/>
                </a:cubicBezTo>
                <a:cubicBezTo>
                  <a:pt x="18734" y="3771"/>
                  <a:pt x="18732" y="3461"/>
                  <a:pt x="18539" y="3270"/>
                </a:cubicBezTo>
                <a:cubicBezTo>
                  <a:pt x="18520" y="3252"/>
                  <a:pt x="18496" y="3244"/>
                  <a:pt x="18476" y="3230"/>
                </a:cubicBezTo>
                <a:cubicBezTo>
                  <a:pt x="16521" y="1241"/>
                  <a:pt x="13810" y="0"/>
                  <a:pt x="10800" y="0"/>
                </a:cubicBezTo>
                <a:cubicBezTo>
                  <a:pt x="4835" y="0"/>
                  <a:pt x="0" y="4835"/>
                  <a:pt x="0" y="10800"/>
                </a:cubicBezTo>
                <a:cubicBezTo>
                  <a:pt x="0" y="16764"/>
                  <a:pt x="4835" y="21600"/>
                  <a:pt x="10800" y="21600"/>
                </a:cubicBezTo>
                <a:cubicBezTo>
                  <a:pt x="16765" y="21600"/>
                  <a:pt x="21600" y="16764"/>
                  <a:pt x="21600" y="10800"/>
                </a:cubicBezTo>
                <a:cubicBezTo>
                  <a:pt x="21600" y="9412"/>
                  <a:pt x="21329" y="8089"/>
                  <a:pt x="20851" y="6869"/>
                </a:cubicBezTo>
                <a:cubicBezTo>
                  <a:pt x="20828" y="6794"/>
                  <a:pt x="20793" y="6721"/>
                  <a:pt x="20732" y="6661"/>
                </a:cubicBezTo>
                <a:moveTo>
                  <a:pt x="10792" y="13534"/>
                </a:moveTo>
                <a:lnTo>
                  <a:pt x="6238" y="8980"/>
                </a:lnTo>
                <a:cubicBezTo>
                  <a:pt x="6149" y="8891"/>
                  <a:pt x="6027" y="8836"/>
                  <a:pt x="5891" y="8836"/>
                </a:cubicBezTo>
                <a:cubicBezTo>
                  <a:pt x="5620" y="8836"/>
                  <a:pt x="5400" y="9056"/>
                  <a:pt x="5400" y="9327"/>
                </a:cubicBezTo>
                <a:cubicBezTo>
                  <a:pt x="5400" y="9463"/>
                  <a:pt x="5455" y="9585"/>
                  <a:pt x="5544" y="9675"/>
                </a:cubicBezTo>
                <a:lnTo>
                  <a:pt x="10453" y="14583"/>
                </a:lnTo>
                <a:cubicBezTo>
                  <a:pt x="10542" y="14672"/>
                  <a:pt x="10664" y="14727"/>
                  <a:pt x="10800" y="14727"/>
                </a:cubicBezTo>
                <a:cubicBezTo>
                  <a:pt x="10940" y="14727"/>
                  <a:pt x="11064" y="14668"/>
                  <a:pt x="11154" y="14574"/>
                </a:cubicBezTo>
                <a:lnTo>
                  <a:pt x="11155" y="14576"/>
                </a:lnTo>
                <a:lnTo>
                  <a:pt x="19353" y="5988"/>
                </a:lnTo>
                <a:cubicBezTo>
                  <a:pt x="19353" y="5989"/>
                  <a:pt x="19354" y="5990"/>
                  <a:pt x="19354" y="5991"/>
                </a:cubicBezTo>
                <a:lnTo>
                  <a:pt x="20055" y="5255"/>
                </a:lnTo>
                <a:cubicBezTo>
                  <a:pt x="20055" y="5255"/>
                  <a:pt x="20054" y="5254"/>
                  <a:pt x="20054" y="5253"/>
                </a:cubicBezTo>
                <a:lnTo>
                  <a:pt x="21464" y="3775"/>
                </a:lnTo>
                <a:lnTo>
                  <a:pt x="21463" y="3774"/>
                </a:lnTo>
                <a:cubicBezTo>
                  <a:pt x="21547" y="3686"/>
                  <a:pt x="21600" y="3567"/>
                  <a:pt x="21600" y="3436"/>
                </a:cubicBezTo>
                <a:cubicBezTo>
                  <a:pt x="21600" y="3166"/>
                  <a:pt x="21380" y="2945"/>
                  <a:pt x="21109" y="2945"/>
                </a:cubicBezTo>
                <a:cubicBezTo>
                  <a:pt x="20969" y="2945"/>
                  <a:pt x="20844" y="3005"/>
                  <a:pt x="20755" y="3099"/>
                </a:cubicBezTo>
                <a:lnTo>
                  <a:pt x="20754" y="3097"/>
                </a:lnTo>
                <a:lnTo>
                  <a:pt x="19493" y="4419"/>
                </a:lnTo>
                <a:cubicBezTo>
                  <a:pt x="19492" y="4418"/>
                  <a:pt x="19491" y="4416"/>
                  <a:pt x="19490" y="4415"/>
                </a:cubicBezTo>
                <a:lnTo>
                  <a:pt x="18805" y="5133"/>
                </a:lnTo>
                <a:cubicBezTo>
                  <a:pt x="18806" y="5134"/>
                  <a:pt x="18807" y="5136"/>
                  <a:pt x="18807" y="5137"/>
                </a:cubicBezTo>
                <a:cubicBezTo>
                  <a:pt x="18807" y="5137"/>
                  <a:pt x="10792" y="13534"/>
                  <a:pt x="10792" y="13534"/>
                </a:cubicBezTo>
                <a:close/>
              </a:path>
            </a:pathLst>
          </a:custGeom>
          <a:solidFill>
            <a:schemeClr val="tx2"/>
          </a:solidFill>
          <a:ln w="12700">
            <a:solidFill>
              <a:schemeClr val="tx1"/>
            </a:solidFill>
            <a:miter lim="400000"/>
          </a:ln>
        </p:spPr>
        <p:txBody>
          <a:bodyPr lIns="38100" tIns="38100" rIns="38100" bIns="38100" anchor="ctr"/>
          <a:lstStyle/>
          <a:p>
            <a:endParaRPr>
              <a:solidFill>
                <a:prstClr val="black"/>
              </a:solidFill>
            </a:endParaRPr>
          </a:p>
        </p:txBody>
      </p:sp>
      <p:sp>
        <p:nvSpPr>
          <p:cNvPr id="31" name="Shape 3613">
            <a:extLst>
              <a:ext uri="{FF2B5EF4-FFF2-40B4-BE49-F238E27FC236}">
                <a16:creationId xmlns:a16="http://schemas.microsoft.com/office/drawing/2014/main" id="{85815E65-19A2-4C9F-8F81-EAC654BD8F4E}"/>
              </a:ext>
            </a:extLst>
          </p:cNvPr>
          <p:cNvSpPr/>
          <p:nvPr/>
        </p:nvSpPr>
        <p:spPr>
          <a:xfrm>
            <a:off x="4296214" y="4840212"/>
            <a:ext cx="280580" cy="280580"/>
          </a:xfrm>
          <a:custGeom>
            <a:avLst/>
            <a:gdLst/>
            <a:ahLst/>
            <a:cxnLst>
              <a:cxn ang="0">
                <a:pos x="wd2" y="hd2"/>
              </a:cxn>
              <a:cxn ang="5400000">
                <a:pos x="wd2" y="hd2"/>
              </a:cxn>
              <a:cxn ang="10800000">
                <a:pos x="wd2" y="hd2"/>
              </a:cxn>
              <a:cxn ang="16200000">
                <a:pos x="wd2" y="hd2"/>
              </a:cxn>
            </a:cxnLst>
            <a:rect l="0" t="0" r="r" b="b"/>
            <a:pathLst>
              <a:path w="21600" h="21600" extrusionOk="0">
                <a:moveTo>
                  <a:pt x="20732" y="6661"/>
                </a:moveTo>
                <a:cubicBezTo>
                  <a:pt x="20540" y="6471"/>
                  <a:pt x="20228" y="6473"/>
                  <a:pt x="20038" y="6667"/>
                </a:cubicBezTo>
                <a:cubicBezTo>
                  <a:pt x="19903" y="6804"/>
                  <a:pt x="19870" y="7000"/>
                  <a:pt x="19929" y="7171"/>
                </a:cubicBezTo>
                <a:lnTo>
                  <a:pt x="19918" y="7175"/>
                </a:lnTo>
                <a:cubicBezTo>
                  <a:pt x="20365" y="8298"/>
                  <a:pt x="20618" y="9518"/>
                  <a:pt x="20618" y="10800"/>
                </a:cubicBezTo>
                <a:cubicBezTo>
                  <a:pt x="20618" y="16223"/>
                  <a:pt x="16223" y="20618"/>
                  <a:pt x="10800" y="20618"/>
                </a:cubicBezTo>
                <a:cubicBezTo>
                  <a:pt x="5378" y="20618"/>
                  <a:pt x="982" y="16223"/>
                  <a:pt x="982" y="10800"/>
                </a:cubicBezTo>
                <a:cubicBezTo>
                  <a:pt x="982" y="5377"/>
                  <a:pt x="5378" y="982"/>
                  <a:pt x="10800" y="982"/>
                </a:cubicBezTo>
                <a:cubicBezTo>
                  <a:pt x="13575" y="982"/>
                  <a:pt x="16077" y="2136"/>
                  <a:pt x="17862" y="3989"/>
                </a:cubicBezTo>
                <a:lnTo>
                  <a:pt x="17868" y="3982"/>
                </a:lnTo>
                <a:cubicBezTo>
                  <a:pt x="18062" y="4157"/>
                  <a:pt x="18359" y="4153"/>
                  <a:pt x="18544" y="3965"/>
                </a:cubicBezTo>
                <a:cubicBezTo>
                  <a:pt x="18734" y="3771"/>
                  <a:pt x="18732" y="3461"/>
                  <a:pt x="18539" y="3270"/>
                </a:cubicBezTo>
                <a:cubicBezTo>
                  <a:pt x="18520" y="3252"/>
                  <a:pt x="18496" y="3244"/>
                  <a:pt x="18476" y="3230"/>
                </a:cubicBezTo>
                <a:cubicBezTo>
                  <a:pt x="16521" y="1241"/>
                  <a:pt x="13810" y="0"/>
                  <a:pt x="10800" y="0"/>
                </a:cubicBezTo>
                <a:cubicBezTo>
                  <a:pt x="4835" y="0"/>
                  <a:pt x="0" y="4835"/>
                  <a:pt x="0" y="10800"/>
                </a:cubicBezTo>
                <a:cubicBezTo>
                  <a:pt x="0" y="16764"/>
                  <a:pt x="4835" y="21600"/>
                  <a:pt x="10800" y="21600"/>
                </a:cubicBezTo>
                <a:cubicBezTo>
                  <a:pt x="16765" y="21600"/>
                  <a:pt x="21600" y="16764"/>
                  <a:pt x="21600" y="10800"/>
                </a:cubicBezTo>
                <a:cubicBezTo>
                  <a:pt x="21600" y="9412"/>
                  <a:pt x="21329" y="8089"/>
                  <a:pt x="20851" y="6869"/>
                </a:cubicBezTo>
                <a:cubicBezTo>
                  <a:pt x="20828" y="6794"/>
                  <a:pt x="20793" y="6721"/>
                  <a:pt x="20732" y="6661"/>
                </a:cubicBezTo>
                <a:moveTo>
                  <a:pt x="10792" y="13534"/>
                </a:moveTo>
                <a:lnTo>
                  <a:pt x="6238" y="8980"/>
                </a:lnTo>
                <a:cubicBezTo>
                  <a:pt x="6149" y="8891"/>
                  <a:pt x="6027" y="8836"/>
                  <a:pt x="5891" y="8836"/>
                </a:cubicBezTo>
                <a:cubicBezTo>
                  <a:pt x="5620" y="8836"/>
                  <a:pt x="5400" y="9056"/>
                  <a:pt x="5400" y="9327"/>
                </a:cubicBezTo>
                <a:cubicBezTo>
                  <a:pt x="5400" y="9463"/>
                  <a:pt x="5455" y="9585"/>
                  <a:pt x="5544" y="9675"/>
                </a:cubicBezTo>
                <a:lnTo>
                  <a:pt x="10453" y="14583"/>
                </a:lnTo>
                <a:cubicBezTo>
                  <a:pt x="10542" y="14672"/>
                  <a:pt x="10664" y="14727"/>
                  <a:pt x="10800" y="14727"/>
                </a:cubicBezTo>
                <a:cubicBezTo>
                  <a:pt x="10940" y="14727"/>
                  <a:pt x="11064" y="14668"/>
                  <a:pt x="11154" y="14574"/>
                </a:cubicBezTo>
                <a:lnTo>
                  <a:pt x="11155" y="14576"/>
                </a:lnTo>
                <a:lnTo>
                  <a:pt x="19353" y="5988"/>
                </a:lnTo>
                <a:cubicBezTo>
                  <a:pt x="19353" y="5989"/>
                  <a:pt x="19354" y="5990"/>
                  <a:pt x="19354" y="5991"/>
                </a:cubicBezTo>
                <a:lnTo>
                  <a:pt x="20055" y="5255"/>
                </a:lnTo>
                <a:cubicBezTo>
                  <a:pt x="20055" y="5255"/>
                  <a:pt x="20054" y="5254"/>
                  <a:pt x="20054" y="5253"/>
                </a:cubicBezTo>
                <a:lnTo>
                  <a:pt x="21464" y="3775"/>
                </a:lnTo>
                <a:lnTo>
                  <a:pt x="21463" y="3774"/>
                </a:lnTo>
                <a:cubicBezTo>
                  <a:pt x="21547" y="3686"/>
                  <a:pt x="21600" y="3567"/>
                  <a:pt x="21600" y="3436"/>
                </a:cubicBezTo>
                <a:cubicBezTo>
                  <a:pt x="21600" y="3166"/>
                  <a:pt x="21380" y="2945"/>
                  <a:pt x="21109" y="2945"/>
                </a:cubicBezTo>
                <a:cubicBezTo>
                  <a:pt x="20969" y="2945"/>
                  <a:pt x="20844" y="3005"/>
                  <a:pt x="20755" y="3099"/>
                </a:cubicBezTo>
                <a:lnTo>
                  <a:pt x="20754" y="3097"/>
                </a:lnTo>
                <a:lnTo>
                  <a:pt x="19493" y="4419"/>
                </a:lnTo>
                <a:cubicBezTo>
                  <a:pt x="19492" y="4418"/>
                  <a:pt x="19491" y="4416"/>
                  <a:pt x="19490" y="4415"/>
                </a:cubicBezTo>
                <a:lnTo>
                  <a:pt x="18805" y="5133"/>
                </a:lnTo>
                <a:cubicBezTo>
                  <a:pt x="18806" y="5134"/>
                  <a:pt x="18807" y="5136"/>
                  <a:pt x="18807" y="5137"/>
                </a:cubicBezTo>
                <a:cubicBezTo>
                  <a:pt x="18807" y="5137"/>
                  <a:pt x="10792" y="13534"/>
                  <a:pt x="10792" y="13534"/>
                </a:cubicBezTo>
                <a:close/>
              </a:path>
            </a:pathLst>
          </a:custGeom>
          <a:solidFill>
            <a:schemeClr val="tx2"/>
          </a:solidFill>
          <a:ln w="12700">
            <a:solidFill>
              <a:schemeClr val="tx1"/>
            </a:solidFill>
            <a:miter lim="400000"/>
          </a:ln>
        </p:spPr>
        <p:txBody>
          <a:bodyPr lIns="38100" tIns="38100" rIns="38100" bIns="38100" anchor="ctr"/>
          <a:lstStyle/>
          <a:p>
            <a:endParaRPr>
              <a:solidFill>
                <a:prstClr val="black"/>
              </a:solidFill>
            </a:endParaRPr>
          </a:p>
        </p:txBody>
      </p:sp>
      <p:sp>
        <p:nvSpPr>
          <p:cNvPr id="32" name="TextBox 31">
            <a:extLst>
              <a:ext uri="{FF2B5EF4-FFF2-40B4-BE49-F238E27FC236}">
                <a16:creationId xmlns:a16="http://schemas.microsoft.com/office/drawing/2014/main" id="{E9CE1921-C70C-4A9A-9AFE-46A314197374}"/>
              </a:ext>
            </a:extLst>
          </p:cNvPr>
          <p:cNvSpPr txBox="1"/>
          <p:nvPr/>
        </p:nvSpPr>
        <p:spPr>
          <a:xfrm>
            <a:off x="4234123" y="2766872"/>
            <a:ext cx="4053583" cy="615553"/>
          </a:xfrm>
          <a:prstGeom prst="rect">
            <a:avLst/>
          </a:prstGeom>
          <a:noFill/>
        </p:spPr>
        <p:txBody>
          <a:bodyPr wrap="square">
            <a:spAutoFit/>
          </a:bodyPr>
          <a:lstStyle/>
          <a:p>
            <a:r>
              <a:rPr lang="en-US" sz="17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What is web scraping ? Is web scraping legal ? </a:t>
            </a:r>
          </a:p>
        </p:txBody>
      </p:sp>
      <p:sp>
        <p:nvSpPr>
          <p:cNvPr id="33" name="Shape 3613">
            <a:extLst>
              <a:ext uri="{FF2B5EF4-FFF2-40B4-BE49-F238E27FC236}">
                <a16:creationId xmlns:a16="http://schemas.microsoft.com/office/drawing/2014/main" id="{27E5997D-FA22-4AAB-97D8-10FF0E6A61D2}"/>
              </a:ext>
            </a:extLst>
          </p:cNvPr>
          <p:cNvSpPr/>
          <p:nvPr/>
        </p:nvSpPr>
        <p:spPr>
          <a:xfrm>
            <a:off x="4311581" y="5385441"/>
            <a:ext cx="280580" cy="280580"/>
          </a:xfrm>
          <a:custGeom>
            <a:avLst/>
            <a:gdLst/>
            <a:ahLst/>
            <a:cxnLst>
              <a:cxn ang="0">
                <a:pos x="wd2" y="hd2"/>
              </a:cxn>
              <a:cxn ang="5400000">
                <a:pos x="wd2" y="hd2"/>
              </a:cxn>
              <a:cxn ang="10800000">
                <a:pos x="wd2" y="hd2"/>
              </a:cxn>
              <a:cxn ang="16200000">
                <a:pos x="wd2" y="hd2"/>
              </a:cxn>
            </a:cxnLst>
            <a:rect l="0" t="0" r="r" b="b"/>
            <a:pathLst>
              <a:path w="21600" h="21600" extrusionOk="0">
                <a:moveTo>
                  <a:pt x="20732" y="6661"/>
                </a:moveTo>
                <a:cubicBezTo>
                  <a:pt x="20540" y="6471"/>
                  <a:pt x="20228" y="6473"/>
                  <a:pt x="20038" y="6667"/>
                </a:cubicBezTo>
                <a:cubicBezTo>
                  <a:pt x="19903" y="6804"/>
                  <a:pt x="19870" y="7000"/>
                  <a:pt x="19929" y="7171"/>
                </a:cubicBezTo>
                <a:lnTo>
                  <a:pt x="19918" y="7175"/>
                </a:lnTo>
                <a:cubicBezTo>
                  <a:pt x="20365" y="8298"/>
                  <a:pt x="20618" y="9518"/>
                  <a:pt x="20618" y="10800"/>
                </a:cubicBezTo>
                <a:cubicBezTo>
                  <a:pt x="20618" y="16223"/>
                  <a:pt x="16223" y="20618"/>
                  <a:pt x="10800" y="20618"/>
                </a:cubicBezTo>
                <a:cubicBezTo>
                  <a:pt x="5378" y="20618"/>
                  <a:pt x="982" y="16223"/>
                  <a:pt x="982" y="10800"/>
                </a:cubicBezTo>
                <a:cubicBezTo>
                  <a:pt x="982" y="5377"/>
                  <a:pt x="5378" y="982"/>
                  <a:pt x="10800" y="982"/>
                </a:cubicBezTo>
                <a:cubicBezTo>
                  <a:pt x="13575" y="982"/>
                  <a:pt x="16077" y="2136"/>
                  <a:pt x="17862" y="3989"/>
                </a:cubicBezTo>
                <a:lnTo>
                  <a:pt x="17868" y="3982"/>
                </a:lnTo>
                <a:cubicBezTo>
                  <a:pt x="18062" y="4157"/>
                  <a:pt x="18359" y="4153"/>
                  <a:pt x="18544" y="3965"/>
                </a:cubicBezTo>
                <a:cubicBezTo>
                  <a:pt x="18734" y="3771"/>
                  <a:pt x="18732" y="3461"/>
                  <a:pt x="18539" y="3270"/>
                </a:cubicBezTo>
                <a:cubicBezTo>
                  <a:pt x="18520" y="3252"/>
                  <a:pt x="18496" y="3244"/>
                  <a:pt x="18476" y="3230"/>
                </a:cubicBezTo>
                <a:cubicBezTo>
                  <a:pt x="16521" y="1241"/>
                  <a:pt x="13810" y="0"/>
                  <a:pt x="10800" y="0"/>
                </a:cubicBezTo>
                <a:cubicBezTo>
                  <a:pt x="4835" y="0"/>
                  <a:pt x="0" y="4835"/>
                  <a:pt x="0" y="10800"/>
                </a:cubicBezTo>
                <a:cubicBezTo>
                  <a:pt x="0" y="16764"/>
                  <a:pt x="4835" y="21600"/>
                  <a:pt x="10800" y="21600"/>
                </a:cubicBezTo>
                <a:cubicBezTo>
                  <a:pt x="16765" y="21600"/>
                  <a:pt x="21600" y="16764"/>
                  <a:pt x="21600" y="10800"/>
                </a:cubicBezTo>
                <a:cubicBezTo>
                  <a:pt x="21600" y="9412"/>
                  <a:pt x="21329" y="8089"/>
                  <a:pt x="20851" y="6869"/>
                </a:cubicBezTo>
                <a:cubicBezTo>
                  <a:pt x="20828" y="6794"/>
                  <a:pt x="20793" y="6721"/>
                  <a:pt x="20732" y="6661"/>
                </a:cubicBezTo>
                <a:moveTo>
                  <a:pt x="10792" y="13534"/>
                </a:moveTo>
                <a:lnTo>
                  <a:pt x="6238" y="8980"/>
                </a:lnTo>
                <a:cubicBezTo>
                  <a:pt x="6149" y="8891"/>
                  <a:pt x="6027" y="8836"/>
                  <a:pt x="5891" y="8836"/>
                </a:cubicBezTo>
                <a:cubicBezTo>
                  <a:pt x="5620" y="8836"/>
                  <a:pt x="5400" y="9056"/>
                  <a:pt x="5400" y="9327"/>
                </a:cubicBezTo>
                <a:cubicBezTo>
                  <a:pt x="5400" y="9463"/>
                  <a:pt x="5455" y="9585"/>
                  <a:pt x="5544" y="9675"/>
                </a:cubicBezTo>
                <a:lnTo>
                  <a:pt x="10453" y="14583"/>
                </a:lnTo>
                <a:cubicBezTo>
                  <a:pt x="10542" y="14672"/>
                  <a:pt x="10664" y="14727"/>
                  <a:pt x="10800" y="14727"/>
                </a:cubicBezTo>
                <a:cubicBezTo>
                  <a:pt x="10940" y="14727"/>
                  <a:pt x="11064" y="14668"/>
                  <a:pt x="11154" y="14574"/>
                </a:cubicBezTo>
                <a:lnTo>
                  <a:pt x="11155" y="14576"/>
                </a:lnTo>
                <a:lnTo>
                  <a:pt x="19353" y="5988"/>
                </a:lnTo>
                <a:cubicBezTo>
                  <a:pt x="19353" y="5989"/>
                  <a:pt x="19354" y="5990"/>
                  <a:pt x="19354" y="5991"/>
                </a:cubicBezTo>
                <a:lnTo>
                  <a:pt x="20055" y="5255"/>
                </a:lnTo>
                <a:cubicBezTo>
                  <a:pt x="20055" y="5255"/>
                  <a:pt x="20054" y="5254"/>
                  <a:pt x="20054" y="5253"/>
                </a:cubicBezTo>
                <a:lnTo>
                  <a:pt x="21464" y="3775"/>
                </a:lnTo>
                <a:lnTo>
                  <a:pt x="21463" y="3774"/>
                </a:lnTo>
                <a:cubicBezTo>
                  <a:pt x="21547" y="3686"/>
                  <a:pt x="21600" y="3567"/>
                  <a:pt x="21600" y="3436"/>
                </a:cubicBezTo>
                <a:cubicBezTo>
                  <a:pt x="21600" y="3166"/>
                  <a:pt x="21380" y="2945"/>
                  <a:pt x="21109" y="2945"/>
                </a:cubicBezTo>
                <a:cubicBezTo>
                  <a:pt x="20969" y="2945"/>
                  <a:pt x="20844" y="3005"/>
                  <a:pt x="20755" y="3099"/>
                </a:cubicBezTo>
                <a:lnTo>
                  <a:pt x="20754" y="3097"/>
                </a:lnTo>
                <a:lnTo>
                  <a:pt x="19493" y="4419"/>
                </a:lnTo>
                <a:cubicBezTo>
                  <a:pt x="19492" y="4418"/>
                  <a:pt x="19491" y="4416"/>
                  <a:pt x="19490" y="4415"/>
                </a:cubicBezTo>
                <a:lnTo>
                  <a:pt x="18805" y="5133"/>
                </a:lnTo>
                <a:cubicBezTo>
                  <a:pt x="18806" y="5134"/>
                  <a:pt x="18807" y="5136"/>
                  <a:pt x="18807" y="5137"/>
                </a:cubicBezTo>
                <a:cubicBezTo>
                  <a:pt x="18807" y="5137"/>
                  <a:pt x="10792" y="13534"/>
                  <a:pt x="10792" y="13534"/>
                </a:cubicBezTo>
                <a:close/>
              </a:path>
            </a:pathLst>
          </a:custGeom>
          <a:solidFill>
            <a:schemeClr val="tx2"/>
          </a:solidFill>
          <a:ln w="12700">
            <a:solidFill>
              <a:schemeClr val="tx1"/>
            </a:solidFill>
            <a:miter lim="400000"/>
          </a:ln>
        </p:spPr>
        <p:txBody>
          <a:bodyPr lIns="38100" tIns="38100" rIns="38100" bIns="38100" anchor="ctr"/>
          <a:lstStyle/>
          <a:p>
            <a:endParaRPr>
              <a:solidFill>
                <a:prstClr val="black"/>
              </a:solidFill>
            </a:endParaRPr>
          </a:p>
        </p:txBody>
      </p:sp>
      <p:sp>
        <p:nvSpPr>
          <p:cNvPr id="34" name="TextBox 33">
            <a:extLst>
              <a:ext uri="{FF2B5EF4-FFF2-40B4-BE49-F238E27FC236}">
                <a16:creationId xmlns:a16="http://schemas.microsoft.com/office/drawing/2014/main" id="{34C528FE-99A6-42C0-BCD4-329189D3E3DF}"/>
              </a:ext>
            </a:extLst>
          </p:cNvPr>
          <p:cNvSpPr txBox="1"/>
          <p:nvPr/>
        </p:nvSpPr>
        <p:spPr>
          <a:xfrm>
            <a:off x="4653760" y="4817329"/>
            <a:ext cx="3976125" cy="261610"/>
          </a:xfrm>
          <a:prstGeom prst="rect">
            <a:avLst/>
          </a:prstGeom>
          <a:noFill/>
        </p:spPr>
        <p:txBody>
          <a:bodyPr wrap="square" lIns="0" tIns="0" rIns="91440" bIns="0" rtlCol="0">
            <a:spAutoFit/>
          </a:bodyPr>
          <a:lstStyle/>
          <a:p>
            <a:r>
              <a:rPr lang="en-US" sz="1700" b="1">
                <a:solidFill>
                  <a:schemeClr val="bg1"/>
                </a:solidFill>
                <a:latin typeface="Times New Roman" panose="02020603050405020304" pitchFamily="18" charset="0"/>
                <a:ea typeface="Tahoma" panose="020B0604030504040204" pitchFamily="34" charset="0"/>
                <a:cs typeface="Times New Roman" panose="02020603050405020304" pitchFamily="18" charset="0"/>
              </a:rPr>
              <a:t>Why is Python Good For Web Scraping?</a:t>
            </a:r>
            <a:endParaRPr lang="en-US" sz="17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endParaRPr>
          </a:p>
        </p:txBody>
      </p:sp>
    </p:spTree>
    <p:extLst>
      <p:ext uri="{BB962C8B-B14F-4D97-AF65-F5344CB8AC3E}">
        <p14:creationId xmlns:p14="http://schemas.microsoft.com/office/powerpoint/2010/main" val="25693069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p:cNvCxnSpPr/>
          <p:nvPr/>
        </p:nvCxnSpPr>
        <p:spPr>
          <a:xfrm>
            <a:off x="4114800" y="0"/>
            <a:ext cx="0" cy="6858000"/>
          </a:xfrm>
          <a:prstGeom prst="line">
            <a:avLst/>
          </a:prstGeom>
          <a:ln>
            <a:solidFill>
              <a:schemeClr val="tx1">
                <a:alpha val="40000"/>
              </a:schemeClr>
            </a:solidFill>
          </a:ln>
        </p:spPr>
        <p:style>
          <a:lnRef idx="1">
            <a:schemeClr val="accent1"/>
          </a:lnRef>
          <a:fillRef idx="0">
            <a:schemeClr val="accent1"/>
          </a:fillRef>
          <a:effectRef idx="0">
            <a:schemeClr val="accent1"/>
          </a:effectRef>
          <a:fontRef idx="minor">
            <a:schemeClr val="tx1"/>
          </a:fontRef>
        </p:style>
      </p:cxnSp>
      <p:grpSp>
        <p:nvGrpSpPr>
          <p:cNvPr id="3" name="Group 2"/>
          <p:cNvGrpSpPr/>
          <p:nvPr/>
        </p:nvGrpSpPr>
        <p:grpSpPr>
          <a:xfrm>
            <a:off x="4005943" y="1717473"/>
            <a:ext cx="217714" cy="217714"/>
            <a:chOff x="4005943" y="2358285"/>
            <a:chExt cx="217714" cy="217714"/>
          </a:xfrm>
        </p:grpSpPr>
        <p:sp>
          <p:nvSpPr>
            <p:cNvPr id="4" name="Rectangle 3"/>
            <p:cNvSpPr/>
            <p:nvPr/>
          </p:nvSpPr>
          <p:spPr>
            <a:xfrm>
              <a:off x="4005943" y="2358285"/>
              <a:ext cx="217714" cy="2177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latin typeface="+mj-lt"/>
                <a:ea typeface="Titillium Light" charset="0"/>
                <a:cs typeface="Titillium Light" charset="0"/>
              </a:endParaRPr>
            </a:p>
          </p:txBody>
        </p:sp>
        <p:sp>
          <p:nvSpPr>
            <p:cNvPr id="5" name="Oval 4"/>
            <p:cNvSpPr/>
            <p:nvPr/>
          </p:nvSpPr>
          <p:spPr>
            <a:xfrm>
              <a:off x="4084985" y="2434344"/>
              <a:ext cx="59631" cy="65594"/>
            </a:xfrm>
            <a:prstGeom prst="ellipse">
              <a:avLst/>
            </a:prstGeom>
            <a:solidFill>
              <a:schemeClr val="tx1">
                <a:alpha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TextBox 6"/>
          <p:cNvSpPr txBox="1"/>
          <p:nvPr/>
        </p:nvSpPr>
        <p:spPr>
          <a:xfrm>
            <a:off x="4311581" y="2047081"/>
            <a:ext cx="3684814" cy="737766"/>
          </a:xfrm>
          <a:prstGeom prst="rect">
            <a:avLst/>
          </a:prstGeom>
          <a:noFill/>
        </p:spPr>
        <p:txBody>
          <a:bodyPr wrap="square" lIns="0" tIns="0" rIns="91440" bIns="0" rtlCol="0">
            <a:spAutoFit/>
          </a:bodyPr>
          <a:lstStyle/>
          <a:p>
            <a:pPr>
              <a:lnSpc>
                <a:spcPct val="150000"/>
              </a:lnSpc>
            </a:pPr>
            <a:r>
              <a:rPr lang="en-US" sz="1700" b="1" dirty="0">
                <a:solidFill>
                  <a:schemeClr val="bg2">
                    <a:lumMod val="95000"/>
                  </a:schemeClr>
                </a:solidFill>
                <a:latin typeface="Times New Roman" panose="02020603050405020304" pitchFamily="18" charset="0"/>
                <a:ea typeface="Tahoma" panose="020B0604030504040204" pitchFamily="34" charset="0"/>
                <a:cs typeface="Times New Roman" panose="02020603050405020304" pitchFamily="18" charset="0"/>
              </a:rPr>
              <a:t>Using various libraries and functions of each libraries </a:t>
            </a:r>
          </a:p>
        </p:txBody>
      </p:sp>
      <p:sp>
        <p:nvSpPr>
          <p:cNvPr id="8" name="Shape 3613"/>
          <p:cNvSpPr/>
          <p:nvPr/>
        </p:nvSpPr>
        <p:spPr>
          <a:xfrm>
            <a:off x="4311581" y="2969894"/>
            <a:ext cx="280580" cy="280580"/>
          </a:xfrm>
          <a:custGeom>
            <a:avLst/>
            <a:gdLst/>
            <a:ahLst/>
            <a:cxnLst>
              <a:cxn ang="0">
                <a:pos x="wd2" y="hd2"/>
              </a:cxn>
              <a:cxn ang="5400000">
                <a:pos x="wd2" y="hd2"/>
              </a:cxn>
              <a:cxn ang="10800000">
                <a:pos x="wd2" y="hd2"/>
              </a:cxn>
              <a:cxn ang="16200000">
                <a:pos x="wd2" y="hd2"/>
              </a:cxn>
            </a:cxnLst>
            <a:rect l="0" t="0" r="r" b="b"/>
            <a:pathLst>
              <a:path w="21600" h="21600" extrusionOk="0">
                <a:moveTo>
                  <a:pt x="20732" y="6661"/>
                </a:moveTo>
                <a:cubicBezTo>
                  <a:pt x="20540" y="6471"/>
                  <a:pt x="20228" y="6473"/>
                  <a:pt x="20038" y="6667"/>
                </a:cubicBezTo>
                <a:cubicBezTo>
                  <a:pt x="19903" y="6804"/>
                  <a:pt x="19870" y="7000"/>
                  <a:pt x="19929" y="7171"/>
                </a:cubicBezTo>
                <a:lnTo>
                  <a:pt x="19918" y="7175"/>
                </a:lnTo>
                <a:cubicBezTo>
                  <a:pt x="20365" y="8298"/>
                  <a:pt x="20618" y="9518"/>
                  <a:pt x="20618" y="10800"/>
                </a:cubicBezTo>
                <a:cubicBezTo>
                  <a:pt x="20618" y="16223"/>
                  <a:pt x="16223" y="20618"/>
                  <a:pt x="10800" y="20618"/>
                </a:cubicBezTo>
                <a:cubicBezTo>
                  <a:pt x="5378" y="20618"/>
                  <a:pt x="982" y="16223"/>
                  <a:pt x="982" y="10800"/>
                </a:cubicBezTo>
                <a:cubicBezTo>
                  <a:pt x="982" y="5377"/>
                  <a:pt x="5378" y="982"/>
                  <a:pt x="10800" y="982"/>
                </a:cubicBezTo>
                <a:cubicBezTo>
                  <a:pt x="13575" y="982"/>
                  <a:pt x="16077" y="2136"/>
                  <a:pt x="17862" y="3989"/>
                </a:cubicBezTo>
                <a:lnTo>
                  <a:pt x="17868" y="3982"/>
                </a:lnTo>
                <a:cubicBezTo>
                  <a:pt x="18062" y="4157"/>
                  <a:pt x="18359" y="4153"/>
                  <a:pt x="18544" y="3965"/>
                </a:cubicBezTo>
                <a:cubicBezTo>
                  <a:pt x="18734" y="3771"/>
                  <a:pt x="18732" y="3461"/>
                  <a:pt x="18539" y="3270"/>
                </a:cubicBezTo>
                <a:cubicBezTo>
                  <a:pt x="18520" y="3252"/>
                  <a:pt x="18496" y="3244"/>
                  <a:pt x="18476" y="3230"/>
                </a:cubicBezTo>
                <a:cubicBezTo>
                  <a:pt x="16521" y="1241"/>
                  <a:pt x="13810" y="0"/>
                  <a:pt x="10800" y="0"/>
                </a:cubicBezTo>
                <a:cubicBezTo>
                  <a:pt x="4835" y="0"/>
                  <a:pt x="0" y="4835"/>
                  <a:pt x="0" y="10800"/>
                </a:cubicBezTo>
                <a:cubicBezTo>
                  <a:pt x="0" y="16764"/>
                  <a:pt x="4835" y="21600"/>
                  <a:pt x="10800" y="21600"/>
                </a:cubicBezTo>
                <a:cubicBezTo>
                  <a:pt x="16765" y="21600"/>
                  <a:pt x="21600" y="16764"/>
                  <a:pt x="21600" y="10800"/>
                </a:cubicBezTo>
                <a:cubicBezTo>
                  <a:pt x="21600" y="9412"/>
                  <a:pt x="21329" y="8089"/>
                  <a:pt x="20851" y="6869"/>
                </a:cubicBezTo>
                <a:cubicBezTo>
                  <a:pt x="20828" y="6794"/>
                  <a:pt x="20793" y="6721"/>
                  <a:pt x="20732" y="6661"/>
                </a:cubicBezTo>
                <a:moveTo>
                  <a:pt x="10792" y="13534"/>
                </a:moveTo>
                <a:lnTo>
                  <a:pt x="6238" y="8980"/>
                </a:lnTo>
                <a:cubicBezTo>
                  <a:pt x="6149" y="8891"/>
                  <a:pt x="6027" y="8836"/>
                  <a:pt x="5891" y="8836"/>
                </a:cubicBezTo>
                <a:cubicBezTo>
                  <a:pt x="5620" y="8836"/>
                  <a:pt x="5400" y="9056"/>
                  <a:pt x="5400" y="9327"/>
                </a:cubicBezTo>
                <a:cubicBezTo>
                  <a:pt x="5400" y="9463"/>
                  <a:pt x="5455" y="9585"/>
                  <a:pt x="5544" y="9675"/>
                </a:cubicBezTo>
                <a:lnTo>
                  <a:pt x="10453" y="14583"/>
                </a:lnTo>
                <a:cubicBezTo>
                  <a:pt x="10542" y="14672"/>
                  <a:pt x="10664" y="14727"/>
                  <a:pt x="10800" y="14727"/>
                </a:cubicBezTo>
                <a:cubicBezTo>
                  <a:pt x="10940" y="14727"/>
                  <a:pt x="11064" y="14668"/>
                  <a:pt x="11154" y="14574"/>
                </a:cubicBezTo>
                <a:lnTo>
                  <a:pt x="11155" y="14576"/>
                </a:lnTo>
                <a:lnTo>
                  <a:pt x="19353" y="5988"/>
                </a:lnTo>
                <a:cubicBezTo>
                  <a:pt x="19353" y="5989"/>
                  <a:pt x="19354" y="5990"/>
                  <a:pt x="19354" y="5991"/>
                </a:cubicBezTo>
                <a:lnTo>
                  <a:pt x="20055" y="5255"/>
                </a:lnTo>
                <a:cubicBezTo>
                  <a:pt x="20055" y="5255"/>
                  <a:pt x="20054" y="5254"/>
                  <a:pt x="20054" y="5253"/>
                </a:cubicBezTo>
                <a:lnTo>
                  <a:pt x="21464" y="3775"/>
                </a:lnTo>
                <a:lnTo>
                  <a:pt x="21463" y="3774"/>
                </a:lnTo>
                <a:cubicBezTo>
                  <a:pt x="21547" y="3686"/>
                  <a:pt x="21600" y="3567"/>
                  <a:pt x="21600" y="3436"/>
                </a:cubicBezTo>
                <a:cubicBezTo>
                  <a:pt x="21600" y="3166"/>
                  <a:pt x="21380" y="2945"/>
                  <a:pt x="21109" y="2945"/>
                </a:cubicBezTo>
                <a:cubicBezTo>
                  <a:pt x="20969" y="2945"/>
                  <a:pt x="20844" y="3005"/>
                  <a:pt x="20755" y="3099"/>
                </a:cubicBezTo>
                <a:lnTo>
                  <a:pt x="20754" y="3097"/>
                </a:lnTo>
                <a:lnTo>
                  <a:pt x="19493" y="4419"/>
                </a:lnTo>
                <a:cubicBezTo>
                  <a:pt x="19492" y="4418"/>
                  <a:pt x="19491" y="4416"/>
                  <a:pt x="19490" y="4415"/>
                </a:cubicBezTo>
                <a:lnTo>
                  <a:pt x="18805" y="5133"/>
                </a:lnTo>
                <a:cubicBezTo>
                  <a:pt x="18806" y="5134"/>
                  <a:pt x="18807" y="5136"/>
                  <a:pt x="18807" y="5137"/>
                </a:cubicBezTo>
                <a:cubicBezTo>
                  <a:pt x="18807" y="5137"/>
                  <a:pt x="10792" y="13534"/>
                  <a:pt x="10792" y="13534"/>
                </a:cubicBezTo>
                <a:close/>
              </a:path>
            </a:pathLst>
          </a:custGeom>
          <a:solidFill>
            <a:schemeClr val="tx2"/>
          </a:solidFill>
          <a:ln w="12700">
            <a:solidFill>
              <a:schemeClr val="tx1"/>
            </a:solidFill>
            <a:miter lim="400000"/>
          </a:ln>
        </p:spPr>
        <p:txBody>
          <a:bodyPr lIns="38100" tIns="38100" rIns="38100" bIns="38100" anchor="ctr"/>
          <a:lstStyle/>
          <a:p>
            <a:endParaRPr>
              <a:solidFill>
                <a:prstClr val="black"/>
              </a:solidFill>
            </a:endParaRPr>
          </a:p>
        </p:txBody>
      </p:sp>
      <p:sp>
        <p:nvSpPr>
          <p:cNvPr id="11" name="Shape 3613"/>
          <p:cNvSpPr/>
          <p:nvPr/>
        </p:nvSpPr>
        <p:spPr>
          <a:xfrm>
            <a:off x="4311581" y="4082641"/>
            <a:ext cx="280580" cy="280580"/>
          </a:xfrm>
          <a:custGeom>
            <a:avLst/>
            <a:gdLst/>
            <a:ahLst/>
            <a:cxnLst>
              <a:cxn ang="0">
                <a:pos x="wd2" y="hd2"/>
              </a:cxn>
              <a:cxn ang="5400000">
                <a:pos x="wd2" y="hd2"/>
              </a:cxn>
              <a:cxn ang="10800000">
                <a:pos x="wd2" y="hd2"/>
              </a:cxn>
              <a:cxn ang="16200000">
                <a:pos x="wd2" y="hd2"/>
              </a:cxn>
            </a:cxnLst>
            <a:rect l="0" t="0" r="r" b="b"/>
            <a:pathLst>
              <a:path w="21600" h="21600" extrusionOk="0">
                <a:moveTo>
                  <a:pt x="20732" y="6661"/>
                </a:moveTo>
                <a:cubicBezTo>
                  <a:pt x="20540" y="6471"/>
                  <a:pt x="20228" y="6473"/>
                  <a:pt x="20038" y="6667"/>
                </a:cubicBezTo>
                <a:cubicBezTo>
                  <a:pt x="19903" y="6804"/>
                  <a:pt x="19870" y="7000"/>
                  <a:pt x="19929" y="7171"/>
                </a:cubicBezTo>
                <a:lnTo>
                  <a:pt x="19918" y="7175"/>
                </a:lnTo>
                <a:cubicBezTo>
                  <a:pt x="20365" y="8298"/>
                  <a:pt x="20618" y="9518"/>
                  <a:pt x="20618" y="10800"/>
                </a:cubicBezTo>
                <a:cubicBezTo>
                  <a:pt x="20618" y="16223"/>
                  <a:pt x="16223" y="20618"/>
                  <a:pt x="10800" y="20618"/>
                </a:cubicBezTo>
                <a:cubicBezTo>
                  <a:pt x="5378" y="20618"/>
                  <a:pt x="982" y="16223"/>
                  <a:pt x="982" y="10800"/>
                </a:cubicBezTo>
                <a:cubicBezTo>
                  <a:pt x="982" y="5377"/>
                  <a:pt x="5378" y="982"/>
                  <a:pt x="10800" y="982"/>
                </a:cubicBezTo>
                <a:cubicBezTo>
                  <a:pt x="13575" y="982"/>
                  <a:pt x="16077" y="2136"/>
                  <a:pt x="17862" y="3989"/>
                </a:cubicBezTo>
                <a:lnTo>
                  <a:pt x="17868" y="3982"/>
                </a:lnTo>
                <a:cubicBezTo>
                  <a:pt x="18062" y="4157"/>
                  <a:pt x="18359" y="4153"/>
                  <a:pt x="18544" y="3965"/>
                </a:cubicBezTo>
                <a:cubicBezTo>
                  <a:pt x="18734" y="3771"/>
                  <a:pt x="18732" y="3461"/>
                  <a:pt x="18539" y="3270"/>
                </a:cubicBezTo>
                <a:cubicBezTo>
                  <a:pt x="18520" y="3252"/>
                  <a:pt x="18496" y="3244"/>
                  <a:pt x="18476" y="3230"/>
                </a:cubicBezTo>
                <a:cubicBezTo>
                  <a:pt x="16521" y="1241"/>
                  <a:pt x="13810" y="0"/>
                  <a:pt x="10800" y="0"/>
                </a:cubicBezTo>
                <a:cubicBezTo>
                  <a:pt x="4835" y="0"/>
                  <a:pt x="0" y="4835"/>
                  <a:pt x="0" y="10800"/>
                </a:cubicBezTo>
                <a:cubicBezTo>
                  <a:pt x="0" y="16764"/>
                  <a:pt x="4835" y="21600"/>
                  <a:pt x="10800" y="21600"/>
                </a:cubicBezTo>
                <a:cubicBezTo>
                  <a:pt x="16765" y="21600"/>
                  <a:pt x="21600" y="16764"/>
                  <a:pt x="21600" y="10800"/>
                </a:cubicBezTo>
                <a:cubicBezTo>
                  <a:pt x="21600" y="9412"/>
                  <a:pt x="21329" y="8089"/>
                  <a:pt x="20851" y="6869"/>
                </a:cubicBezTo>
                <a:cubicBezTo>
                  <a:pt x="20828" y="6794"/>
                  <a:pt x="20793" y="6721"/>
                  <a:pt x="20732" y="6661"/>
                </a:cubicBezTo>
                <a:moveTo>
                  <a:pt x="10792" y="13534"/>
                </a:moveTo>
                <a:lnTo>
                  <a:pt x="6238" y="8980"/>
                </a:lnTo>
                <a:cubicBezTo>
                  <a:pt x="6149" y="8891"/>
                  <a:pt x="6027" y="8836"/>
                  <a:pt x="5891" y="8836"/>
                </a:cubicBezTo>
                <a:cubicBezTo>
                  <a:pt x="5620" y="8836"/>
                  <a:pt x="5400" y="9056"/>
                  <a:pt x="5400" y="9327"/>
                </a:cubicBezTo>
                <a:cubicBezTo>
                  <a:pt x="5400" y="9463"/>
                  <a:pt x="5455" y="9585"/>
                  <a:pt x="5544" y="9675"/>
                </a:cubicBezTo>
                <a:lnTo>
                  <a:pt x="10453" y="14583"/>
                </a:lnTo>
                <a:cubicBezTo>
                  <a:pt x="10542" y="14672"/>
                  <a:pt x="10664" y="14727"/>
                  <a:pt x="10800" y="14727"/>
                </a:cubicBezTo>
                <a:cubicBezTo>
                  <a:pt x="10940" y="14727"/>
                  <a:pt x="11064" y="14668"/>
                  <a:pt x="11154" y="14574"/>
                </a:cubicBezTo>
                <a:lnTo>
                  <a:pt x="11155" y="14576"/>
                </a:lnTo>
                <a:lnTo>
                  <a:pt x="19353" y="5988"/>
                </a:lnTo>
                <a:cubicBezTo>
                  <a:pt x="19353" y="5989"/>
                  <a:pt x="19354" y="5990"/>
                  <a:pt x="19354" y="5991"/>
                </a:cubicBezTo>
                <a:lnTo>
                  <a:pt x="20055" y="5255"/>
                </a:lnTo>
                <a:cubicBezTo>
                  <a:pt x="20055" y="5255"/>
                  <a:pt x="20054" y="5254"/>
                  <a:pt x="20054" y="5253"/>
                </a:cubicBezTo>
                <a:lnTo>
                  <a:pt x="21464" y="3775"/>
                </a:lnTo>
                <a:lnTo>
                  <a:pt x="21463" y="3774"/>
                </a:lnTo>
                <a:cubicBezTo>
                  <a:pt x="21547" y="3686"/>
                  <a:pt x="21600" y="3567"/>
                  <a:pt x="21600" y="3436"/>
                </a:cubicBezTo>
                <a:cubicBezTo>
                  <a:pt x="21600" y="3166"/>
                  <a:pt x="21380" y="2945"/>
                  <a:pt x="21109" y="2945"/>
                </a:cubicBezTo>
                <a:cubicBezTo>
                  <a:pt x="20969" y="2945"/>
                  <a:pt x="20844" y="3005"/>
                  <a:pt x="20755" y="3099"/>
                </a:cubicBezTo>
                <a:lnTo>
                  <a:pt x="20754" y="3097"/>
                </a:lnTo>
                <a:lnTo>
                  <a:pt x="19493" y="4419"/>
                </a:lnTo>
                <a:cubicBezTo>
                  <a:pt x="19492" y="4418"/>
                  <a:pt x="19491" y="4416"/>
                  <a:pt x="19490" y="4415"/>
                </a:cubicBezTo>
                <a:lnTo>
                  <a:pt x="18805" y="5133"/>
                </a:lnTo>
                <a:cubicBezTo>
                  <a:pt x="18806" y="5134"/>
                  <a:pt x="18807" y="5136"/>
                  <a:pt x="18807" y="5137"/>
                </a:cubicBezTo>
                <a:cubicBezTo>
                  <a:pt x="18807" y="5137"/>
                  <a:pt x="10792" y="13534"/>
                  <a:pt x="10792" y="13534"/>
                </a:cubicBezTo>
                <a:close/>
              </a:path>
            </a:pathLst>
          </a:custGeom>
          <a:solidFill>
            <a:schemeClr val="tx1"/>
          </a:solidFill>
          <a:ln w="12700">
            <a:solidFill>
              <a:schemeClr val="tx1"/>
            </a:solidFill>
            <a:miter lim="400000"/>
          </a:ln>
        </p:spPr>
        <p:txBody>
          <a:bodyPr lIns="38100" tIns="38100" rIns="38100" bIns="38100" anchor="ctr"/>
          <a:lstStyle/>
          <a:p>
            <a:endParaRPr>
              <a:solidFill>
                <a:prstClr val="black"/>
              </a:solidFill>
            </a:endParaRPr>
          </a:p>
        </p:txBody>
      </p:sp>
      <p:sp>
        <p:nvSpPr>
          <p:cNvPr id="14" name="TextBox 13">
            <a:extLst>
              <a:ext uri="{FF2B5EF4-FFF2-40B4-BE49-F238E27FC236}">
                <a16:creationId xmlns:a16="http://schemas.microsoft.com/office/drawing/2014/main" id="{B2DB583F-2609-44FD-87A2-822584B91A08}"/>
              </a:ext>
            </a:extLst>
          </p:cNvPr>
          <p:cNvSpPr txBox="1"/>
          <p:nvPr/>
        </p:nvSpPr>
        <p:spPr>
          <a:xfrm>
            <a:off x="4263407" y="1404406"/>
            <a:ext cx="3976125" cy="626133"/>
          </a:xfrm>
          <a:prstGeom prst="rect">
            <a:avLst/>
          </a:prstGeom>
          <a:noFill/>
        </p:spPr>
        <p:txBody>
          <a:bodyPr wrap="square" lIns="0" tIns="0" rIns="91440" bIns="0" rtlCol="0">
            <a:spAutoFit/>
          </a:bodyPr>
          <a:lstStyle/>
          <a:p>
            <a:pPr>
              <a:lnSpc>
                <a:spcPct val="200000"/>
              </a:lnSpc>
            </a:pPr>
            <a:r>
              <a:rPr lang="en-US" sz="24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Code using PyCharm IDE</a:t>
            </a:r>
          </a:p>
        </p:txBody>
      </p:sp>
      <p:sp>
        <p:nvSpPr>
          <p:cNvPr id="15" name="Shape 3717">
            <a:extLst>
              <a:ext uri="{FF2B5EF4-FFF2-40B4-BE49-F238E27FC236}">
                <a16:creationId xmlns:a16="http://schemas.microsoft.com/office/drawing/2014/main" id="{621494BC-647F-47B9-A5F0-C5F8006BC773}"/>
              </a:ext>
            </a:extLst>
          </p:cNvPr>
          <p:cNvSpPr/>
          <p:nvPr/>
        </p:nvSpPr>
        <p:spPr>
          <a:xfrm>
            <a:off x="3029808" y="1460320"/>
            <a:ext cx="751390" cy="736970"/>
          </a:xfrm>
          <a:custGeom>
            <a:avLst/>
            <a:gdLst/>
            <a:ahLst/>
            <a:cxnLst>
              <a:cxn ang="0">
                <a:pos x="wd2" y="hd2"/>
              </a:cxn>
              <a:cxn ang="5400000">
                <a:pos x="wd2" y="hd2"/>
              </a:cxn>
              <a:cxn ang="10800000">
                <a:pos x="wd2" y="hd2"/>
              </a:cxn>
              <a:cxn ang="16200000">
                <a:pos x="wd2" y="hd2"/>
              </a:cxn>
            </a:cxnLst>
            <a:rect l="0" t="0" r="r" b="b"/>
            <a:pathLst>
              <a:path w="21600" h="21600" extrusionOk="0">
                <a:moveTo>
                  <a:pt x="20618" y="14727"/>
                </a:moveTo>
                <a:lnTo>
                  <a:pt x="982" y="14727"/>
                </a:lnTo>
                <a:lnTo>
                  <a:pt x="982" y="1964"/>
                </a:lnTo>
                <a:cubicBezTo>
                  <a:pt x="982" y="1422"/>
                  <a:pt x="1422" y="982"/>
                  <a:pt x="1964" y="982"/>
                </a:cubicBezTo>
                <a:lnTo>
                  <a:pt x="19636" y="982"/>
                </a:lnTo>
                <a:cubicBezTo>
                  <a:pt x="20178" y="982"/>
                  <a:pt x="20618" y="1422"/>
                  <a:pt x="20618" y="1964"/>
                </a:cubicBezTo>
                <a:cubicBezTo>
                  <a:pt x="20618" y="1964"/>
                  <a:pt x="20618" y="14727"/>
                  <a:pt x="20618" y="14727"/>
                </a:cubicBezTo>
                <a:close/>
                <a:moveTo>
                  <a:pt x="20618" y="16691"/>
                </a:moveTo>
                <a:cubicBezTo>
                  <a:pt x="20618" y="17233"/>
                  <a:pt x="20178" y="17673"/>
                  <a:pt x="19636" y="17673"/>
                </a:cubicBezTo>
                <a:lnTo>
                  <a:pt x="1964" y="17673"/>
                </a:lnTo>
                <a:cubicBezTo>
                  <a:pt x="1422" y="17673"/>
                  <a:pt x="982" y="17233"/>
                  <a:pt x="982" y="16691"/>
                </a:cubicBezTo>
                <a:lnTo>
                  <a:pt x="982" y="15709"/>
                </a:lnTo>
                <a:lnTo>
                  <a:pt x="20618" y="15709"/>
                </a:lnTo>
                <a:cubicBezTo>
                  <a:pt x="20618" y="15709"/>
                  <a:pt x="20618" y="16691"/>
                  <a:pt x="20618" y="16691"/>
                </a:cubicBezTo>
                <a:close/>
                <a:moveTo>
                  <a:pt x="11782" y="20618"/>
                </a:moveTo>
                <a:lnTo>
                  <a:pt x="9818" y="20618"/>
                </a:lnTo>
                <a:lnTo>
                  <a:pt x="9818" y="18655"/>
                </a:lnTo>
                <a:lnTo>
                  <a:pt x="11782" y="18655"/>
                </a:lnTo>
                <a:cubicBezTo>
                  <a:pt x="11782" y="18655"/>
                  <a:pt x="11782" y="20618"/>
                  <a:pt x="11782" y="20618"/>
                </a:cubicBezTo>
                <a:close/>
                <a:moveTo>
                  <a:pt x="19636" y="0"/>
                </a:moveTo>
                <a:lnTo>
                  <a:pt x="1964" y="0"/>
                </a:lnTo>
                <a:cubicBezTo>
                  <a:pt x="879" y="0"/>
                  <a:pt x="0" y="879"/>
                  <a:pt x="0" y="1964"/>
                </a:cubicBezTo>
                <a:lnTo>
                  <a:pt x="0" y="16691"/>
                </a:lnTo>
                <a:cubicBezTo>
                  <a:pt x="0" y="17775"/>
                  <a:pt x="879" y="18655"/>
                  <a:pt x="1964" y="18655"/>
                </a:cubicBezTo>
                <a:lnTo>
                  <a:pt x="8836" y="18655"/>
                </a:lnTo>
                <a:lnTo>
                  <a:pt x="8836" y="20618"/>
                </a:lnTo>
                <a:lnTo>
                  <a:pt x="7364" y="20618"/>
                </a:lnTo>
                <a:cubicBezTo>
                  <a:pt x="7092" y="20618"/>
                  <a:pt x="6873" y="20839"/>
                  <a:pt x="6873" y="21109"/>
                </a:cubicBezTo>
                <a:cubicBezTo>
                  <a:pt x="6873" y="21380"/>
                  <a:pt x="7092" y="21600"/>
                  <a:pt x="7364" y="21600"/>
                </a:cubicBezTo>
                <a:lnTo>
                  <a:pt x="14236" y="21600"/>
                </a:lnTo>
                <a:cubicBezTo>
                  <a:pt x="14508" y="21600"/>
                  <a:pt x="14727" y="21380"/>
                  <a:pt x="14727" y="21109"/>
                </a:cubicBezTo>
                <a:cubicBezTo>
                  <a:pt x="14727" y="20839"/>
                  <a:pt x="14508" y="20618"/>
                  <a:pt x="14236" y="20618"/>
                </a:cubicBezTo>
                <a:lnTo>
                  <a:pt x="12764" y="20618"/>
                </a:lnTo>
                <a:lnTo>
                  <a:pt x="12764" y="18655"/>
                </a:lnTo>
                <a:lnTo>
                  <a:pt x="19636" y="18655"/>
                </a:lnTo>
                <a:cubicBezTo>
                  <a:pt x="20721" y="18655"/>
                  <a:pt x="21600" y="17775"/>
                  <a:pt x="21600" y="16691"/>
                </a:cubicBezTo>
                <a:lnTo>
                  <a:pt x="21600" y="1964"/>
                </a:lnTo>
                <a:cubicBezTo>
                  <a:pt x="21600" y="879"/>
                  <a:pt x="20721" y="0"/>
                  <a:pt x="19636" y="0"/>
                </a:cubicBezTo>
              </a:path>
            </a:pathLst>
          </a:custGeom>
          <a:solidFill>
            <a:schemeClr val="tx1"/>
          </a:solidFill>
          <a:ln w="28575">
            <a:solidFill>
              <a:schemeClr val="tx1"/>
            </a:solidFill>
            <a:miter lim="400000"/>
          </a:ln>
        </p:spPr>
        <p:txBody>
          <a:bodyPr lIns="38100" tIns="38100" rIns="38100" bIns="38100" anchor="ctr"/>
          <a:lstStyle/>
          <a:p>
            <a:endParaRPr>
              <a:solidFill>
                <a:prstClr val="black"/>
              </a:solidFill>
            </a:endParaRPr>
          </a:p>
        </p:txBody>
      </p:sp>
      <p:sp>
        <p:nvSpPr>
          <p:cNvPr id="16" name="TextBox 15">
            <a:extLst>
              <a:ext uri="{FF2B5EF4-FFF2-40B4-BE49-F238E27FC236}">
                <a16:creationId xmlns:a16="http://schemas.microsoft.com/office/drawing/2014/main" id="{EADEEA8B-BF85-4184-A144-F43E6C0AA26A}"/>
              </a:ext>
            </a:extLst>
          </p:cNvPr>
          <p:cNvSpPr txBox="1"/>
          <p:nvPr/>
        </p:nvSpPr>
        <p:spPr>
          <a:xfrm>
            <a:off x="4779667" y="2896742"/>
            <a:ext cx="3684814" cy="737766"/>
          </a:xfrm>
          <a:prstGeom prst="rect">
            <a:avLst/>
          </a:prstGeom>
          <a:noFill/>
        </p:spPr>
        <p:txBody>
          <a:bodyPr wrap="square" lIns="0" tIns="0" rIns="91440" bIns="0" rtlCol="0">
            <a:spAutoFit/>
          </a:bodyPr>
          <a:lstStyle/>
          <a:p>
            <a:pPr>
              <a:lnSpc>
                <a:spcPct val="150000"/>
              </a:lnSpc>
            </a:pPr>
            <a:r>
              <a:rPr lang="en-US" sz="1700" b="1" dirty="0">
                <a:solidFill>
                  <a:schemeClr val="bg2">
                    <a:lumMod val="95000"/>
                  </a:schemeClr>
                </a:solidFill>
                <a:latin typeface="Times New Roman" panose="02020603050405020304" pitchFamily="18" charset="0"/>
                <a:ea typeface="Tahoma" panose="020B0604030504040204" pitchFamily="34" charset="0"/>
                <a:cs typeface="Times New Roman" panose="02020603050405020304" pitchFamily="18" charset="0"/>
              </a:rPr>
              <a:t>Different methods to extract data from web pages.</a:t>
            </a:r>
          </a:p>
        </p:txBody>
      </p:sp>
      <p:sp>
        <p:nvSpPr>
          <p:cNvPr id="17" name="TextBox 16">
            <a:extLst>
              <a:ext uri="{FF2B5EF4-FFF2-40B4-BE49-F238E27FC236}">
                <a16:creationId xmlns:a16="http://schemas.microsoft.com/office/drawing/2014/main" id="{74D434A9-EAB5-4E2D-AC36-3C67AB7A0824}"/>
              </a:ext>
            </a:extLst>
          </p:cNvPr>
          <p:cNvSpPr txBox="1"/>
          <p:nvPr/>
        </p:nvSpPr>
        <p:spPr>
          <a:xfrm>
            <a:off x="4788941" y="3994338"/>
            <a:ext cx="3684814" cy="737766"/>
          </a:xfrm>
          <a:prstGeom prst="rect">
            <a:avLst/>
          </a:prstGeom>
          <a:noFill/>
        </p:spPr>
        <p:txBody>
          <a:bodyPr wrap="square" lIns="0" tIns="0" rIns="91440" bIns="0" rtlCol="0">
            <a:spAutoFit/>
          </a:bodyPr>
          <a:lstStyle/>
          <a:p>
            <a:pPr>
              <a:lnSpc>
                <a:spcPct val="150000"/>
              </a:lnSpc>
            </a:pPr>
            <a:r>
              <a:rPr lang="en-US" sz="1700" b="1" dirty="0">
                <a:solidFill>
                  <a:schemeClr val="bg2">
                    <a:lumMod val="95000"/>
                  </a:schemeClr>
                </a:solidFill>
                <a:latin typeface="Times New Roman" panose="02020603050405020304" pitchFamily="18" charset="0"/>
                <a:ea typeface="Tahoma" panose="020B0604030504040204" pitchFamily="34" charset="0"/>
                <a:cs typeface="Times New Roman" panose="02020603050405020304" pitchFamily="18" charset="0"/>
              </a:rPr>
              <a:t>How to store scraped data in files in a specified format ?</a:t>
            </a:r>
          </a:p>
        </p:txBody>
      </p:sp>
      <p:sp>
        <p:nvSpPr>
          <p:cNvPr id="18" name="Shape 3613">
            <a:extLst>
              <a:ext uri="{FF2B5EF4-FFF2-40B4-BE49-F238E27FC236}">
                <a16:creationId xmlns:a16="http://schemas.microsoft.com/office/drawing/2014/main" id="{62B4556C-4E09-4497-8C01-505FCC254AF3}"/>
              </a:ext>
            </a:extLst>
          </p:cNvPr>
          <p:cNvSpPr/>
          <p:nvPr/>
        </p:nvSpPr>
        <p:spPr>
          <a:xfrm>
            <a:off x="4313457" y="5195388"/>
            <a:ext cx="280580" cy="280580"/>
          </a:xfrm>
          <a:custGeom>
            <a:avLst/>
            <a:gdLst/>
            <a:ahLst/>
            <a:cxnLst>
              <a:cxn ang="0">
                <a:pos x="wd2" y="hd2"/>
              </a:cxn>
              <a:cxn ang="5400000">
                <a:pos x="wd2" y="hd2"/>
              </a:cxn>
              <a:cxn ang="10800000">
                <a:pos x="wd2" y="hd2"/>
              </a:cxn>
              <a:cxn ang="16200000">
                <a:pos x="wd2" y="hd2"/>
              </a:cxn>
            </a:cxnLst>
            <a:rect l="0" t="0" r="r" b="b"/>
            <a:pathLst>
              <a:path w="21600" h="21600" extrusionOk="0">
                <a:moveTo>
                  <a:pt x="20732" y="6661"/>
                </a:moveTo>
                <a:cubicBezTo>
                  <a:pt x="20540" y="6471"/>
                  <a:pt x="20228" y="6473"/>
                  <a:pt x="20038" y="6667"/>
                </a:cubicBezTo>
                <a:cubicBezTo>
                  <a:pt x="19903" y="6804"/>
                  <a:pt x="19870" y="7000"/>
                  <a:pt x="19929" y="7171"/>
                </a:cubicBezTo>
                <a:lnTo>
                  <a:pt x="19918" y="7175"/>
                </a:lnTo>
                <a:cubicBezTo>
                  <a:pt x="20365" y="8298"/>
                  <a:pt x="20618" y="9518"/>
                  <a:pt x="20618" y="10800"/>
                </a:cubicBezTo>
                <a:cubicBezTo>
                  <a:pt x="20618" y="16223"/>
                  <a:pt x="16223" y="20618"/>
                  <a:pt x="10800" y="20618"/>
                </a:cubicBezTo>
                <a:cubicBezTo>
                  <a:pt x="5378" y="20618"/>
                  <a:pt x="982" y="16223"/>
                  <a:pt x="982" y="10800"/>
                </a:cubicBezTo>
                <a:cubicBezTo>
                  <a:pt x="982" y="5377"/>
                  <a:pt x="5378" y="982"/>
                  <a:pt x="10800" y="982"/>
                </a:cubicBezTo>
                <a:cubicBezTo>
                  <a:pt x="13575" y="982"/>
                  <a:pt x="16077" y="2136"/>
                  <a:pt x="17862" y="3989"/>
                </a:cubicBezTo>
                <a:lnTo>
                  <a:pt x="17868" y="3982"/>
                </a:lnTo>
                <a:cubicBezTo>
                  <a:pt x="18062" y="4157"/>
                  <a:pt x="18359" y="4153"/>
                  <a:pt x="18544" y="3965"/>
                </a:cubicBezTo>
                <a:cubicBezTo>
                  <a:pt x="18734" y="3771"/>
                  <a:pt x="18732" y="3461"/>
                  <a:pt x="18539" y="3270"/>
                </a:cubicBezTo>
                <a:cubicBezTo>
                  <a:pt x="18520" y="3252"/>
                  <a:pt x="18496" y="3244"/>
                  <a:pt x="18476" y="3230"/>
                </a:cubicBezTo>
                <a:cubicBezTo>
                  <a:pt x="16521" y="1241"/>
                  <a:pt x="13810" y="0"/>
                  <a:pt x="10800" y="0"/>
                </a:cubicBezTo>
                <a:cubicBezTo>
                  <a:pt x="4835" y="0"/>
                  <a:pt x="0" y="4835"/>
                  <a:pt x="0" y="10800"/>
                </a:cubicBezTo>
                <a:cubicBezTo>
                  <a:pt x="0" y="16764"/>
                  <a:pt x="4835" y="21600"/>
                  <a:pt x="10800" y="21600"/>
                </a:cubicBezTo>
                <a:cubicBezTo>
                  <a:pt x="16765" y="21600"/>
                  <a:pt x="21600" y="16764"/>
                  <a:pt x="21600" y="10800"/>
                </a:cubicBezTo>
                <a:cubicBezTo>
                  <a:pt x="21600" y="9412"/>
                  <a:pt x="21329" y="8089"/>
                  <a:pt x="20851" y="6869"/>
                </a:cubicBezTo>
                <a:cubicBezTo>
                  <a:pt x="20828" y="6794"/>
                  <a:pt x="20793" y="6721"/>
                  <a:pt x="20732" y="6661"/>
                </a:cubicBezTo>
                <a:moveTo>
                  <a:pt x="10792" y="13534"/>
                </a:moveTo>
                <a:lnTo>
                  <a:pt x="6238" y="8980"/>
                </a:lnTo>
                <a:cubicBezTo>
                  <a:pt x="6149" y="8891"/>
                  <a:pt x="6027" y="8836"/>
                  <a:pt x="5891" y="8836"/>
                </a:cubicBezTo>
                <a:cubicBezTo>
                  <a:pt x="5620" y="8836"/>
                  <a:pt x="5400" y="9056"/>
                  <a:pt x="5400" y="9327"/>
                </a:cubicBezTo>
                <a:cubicBezTo>
                  <a:pt x="5400" y="9463"/>
                  <a:pt x="5455" y="9585"/>
                  <a:pt x="5544" y="9675"/>
                </a:cubicBezTo>
                <a:lnTo>
                  <a:pt x="10453" y="14583"/>
                </a:lnTo>
                <a:cubicBezTo>
                  <a:pt x="10542" y="14672"/>
                  <a:pt x="10664" y="14727"/>
                  <a:pt x="10800" y="14727"/>
                </a:cubicBezTo>
                <a:cubicBezTo>
                  <a:pt x="10940" y="14727"/>
                  <a:pt x="11064" y="14668"/>
                  <a:pt x="11154" y="14574"/>
                </a:cubicBezTo>
                <a:lnTo>
                  <a:pt x="11155" y="14576"/>
                </a:lnTo>
                <a:lnTo>
                  <a:pt x="19353" y="5988"/>
                </a:lnTo>
                <a:cubicBezTo>
                  <a:pt x="19353" y="5989"/>
                  <a:pt x="19354" y="5990"/>
                  <a:pt x="19354" y="5991"/>
                </a:cubicBezTo>
                <a:lnTo>
                  <a:pt x="20055" y="5255"/>
                </a:lnTo>
                <a:cubicBezTo>
                  <a:pt x="20055" y="5255"/>
                  <a:pt x="20054" y="5254"/>
                  <a:pt x="20054" y="5253"/>
                </a:cubicBezTo>
                <a:lnTo>
                  <a:pt x="21464" y="3775"/>
                </a:lnTo>
                <a:lnTo>
                  <a:pt x="21463" y="3774"/>
                </a:lnTo>
                <a:cubicBezTo>
                  <a:pt x="21547" y="3686"/>
                  <a:pt x="21600" y="3567"/>
                  <a:pt x="21600" y="3436"/>
                </a:cubicBezTo>
                <a:cubicBezTo>
                  <a:pt x="21600" y="3166"/>
                  <a:pt x="21380" y="2945"/>
                  <a:pt x="21109" y="2945"/>
                </a:cubicBezTo>
                <a:cubicBezTo>
                  <a:pt x="20969" y="2945"/>
                  <a:pt x="20844" y="3005"/>
                  <a:pt x="20755" y="3099"/>
                </a:cubicBezTo>
                <a:lnTo>
                  <a:pt x="20754" y="3097"/>
                </a:lnTo>
                <a:lnTo>
                  <a:pt x="19493" y="4419"/>
                </a:lnTo>
                <a:cubicBezTo>
                  <a:pt x="19492" y="4418"/>
                  <a:pt x="19491" y="4416"/>
                  <a:pt x="19490" y="4415"/>
                </a:cubicBezTo>
                <a:lnTo>
                  <a:pt x="18805" y="5133"/>
                </a:lnTo>
                <a:cubicBezTo>
                  <a:pt x="18806" y="5134"/>
                  <a:pt x="18807" y="5136"/>
                  <a:pt x="18807" y="5137"/>
                </a:cubicBezTo>
                <a:cubicBezTo>
                  <a:pt x="18807" y="5137"/>
                  <a:pt x="10792" y="13534"/>
                  <a:pt x="10792" y="13534"/>
                </a:cubicBezTo>
                <a:close/>
              </a:path>
            </a:pathLst>
          </a:custGeom>
          <a:solidFill>
            <a:schemeClr val="tx1"/>
          </a:solidFill>
          <a:ln w="12700">
            <a:solidFill>
              <a:schemeClr val="tx1"/>
            </a:solidFill>
            <a:miter lim="400000"/>
          </a:ln>
        </p:spPr>
        <p:txBody>
          <a:bodyPr lIns="38100" tIns="38100" rIns="38100" bIns="38100" anchor="ctr"/>
          <a:lstStyle/>
          <a:p>
            <a:endParaRPr>
              <a:solidFill>
                <a:prstClr val="black"/>
              </a:solidFill>
            </a:endParaRPr>
          </a:p>
        </p:txBody>
      </p:sp>
      <p:sp>
        <p:nvSpPr>
          <p:cNvPr id="19" name="TextBox 18">
            <a:extLst>
              <a:ext uri="{FF2B5EF4-FFF2-40B4-BE49-F238E27FC236}">
                <a16:creationId xmlns:a16="http://schemas.microsoft.com/office/drawing/2014/main" id="{4B2D8EB1-1FF5-4CCD-B416-3C7BEE8B49DA}"/>
              </a:ext>
            </a:extLst>
          </p:cNvPr>
          <p:cNvSpPr txBox="1"/>
          <p:nvPr/>
        </p:nvSpPr>
        <p:spPr>
          <a:xfrm>
            <a:off x="4779667" y="5084711"/>
            <a:ext cx="3684814" cy="737766"/>
          </a:xfrm>
          <a:prstGeom prst="rect">
            <a:avLst/>
          </a:prstGeom>
          <a:noFill/>
        </p:spPr>
        <p:txBody>
          <a:bodyPr wrap="square" lIns="0" tIns="0" rIns="91440" bIns="0" rtlCol="0">
            <a:spAutoFit/>
          </a:bodyPr>
          <a:lstStyle/>
          <a:p>
            <a:pPr>
              <a:lnSpc>
                <a:spcPct val="150000"/>
              </a:lnSpc>
            </a:pPr>
            <a:r>
              <a:rPr lang="en-US" sz="1700" b="1" dirty="0">
                <a:solidFill>
                  <a:schemeClr val="bg2">
                    <a:lumMod val="95000"/>
                  </a:schemeClr>
                </a:solidFill>
                <a:latin typeface="Times New Roman" panose="02020603050405020304" pitchFamily="18" charset="0"/>
                <a:ea typeface="Tahoma" panose="020B0604030504040204" pitchFamily="34" charset="0"/>
                <a:cs typeface="Times New Roman" panose="02020603050405020304" pitchFamily="18" charset="0"/>
              </a:rPr>
              <a:t>Web Scraping Example : Scraping Amazon Website, Car dealers website .</a:t>
            </a:r>
          </a:p>
        </p:txBody>
      </p:sp>
    </p:spTree>
    <p:extLst>
      <p:ext uri="{BB962C8B-B14F-4D97-AF65-F5344CB8AC3E}">
        <p14:creationId xmlns:p14="http://schemas.microsoft.com/office/powerpoint/2010/main" val="232878114"/>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p:cNvCxnSpPr>
            <a:cxnSpLocks/>
            <a:endCxn id="16" idx="2"/>
          </p:cNvCxnSpPr>
          <p:nvPr/>
        </p:nvCxnSpPr>
        <p:spPr>
          <a:xfrm>
            <a:off x="4114800" y="0"/>
            <a:ext cx="0" cy="3537857"/>
          </a:xfrm>
          <a:prstGeom prst="line">
            <a:avLst/>
          </a:prstGeom>
          <a:ln>
            <a:solidFill>
              <a:schemeClr val="tx1">
                <a:alpha val="40000"/>
              </a:schemeClr>
            </a:solidFill>
          </a:ln>
        </p:spPr>
        <p:style>
          <a:lnRef idx="1">
            <a:schemeClr val="accent1"/>
          </a:lnRef>
          <a:fillRef idx="0">
            <a:schemeClr val="accent1"/>
          </a:fillRef>
          <a:effectRef idx="0">
            <a:schemeClr val="accent1"/>
          </a:effectRef>
          <a:fontRef idx="minor">
            <a:schemeClr val="tx1"/>
          </a:fontRef>
        </p:style>
      </p:cxnSp>
      <p:grpSp>
        <p:nvGrpSpPr>
          <p:cNvPr id="3" name="Group 2"/>
          <p:cNvGrpSpPr/>
          <p:nvPr/>
        </p:nvGrpSpPr>
        <p:grpSpPr>
          <a:xfrm>
            <a:off x="4005943" y="1717473"/>
            <a:ext cx="217714" cy="217714"/>
            <a:chOff x="4005943" y="2358285"/>
            <a:chExt cx="217714" cy="217714"/>
          </a:xfrm>
        </p:grpSpPr>
        <p:sp>
          <p:nvSpPr>
            <p:cNvPr id="4" name="Rectangle 3"/>
            <p:cNvSpPr/>
            <p:nvPr/>
          </p:nvSpPr>
          <p:spPr>
            <a:xfrm>
              <a:off x="4005943" y="2358285"/>
              <a:ext cx="217714" cy="2177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latin typeface="+mj-lt"/>
                <a:ea typeface="Titillium Light" charset="0"/>
                <a:cs typeface="Titillium Light" charset="0"/>
              </a:endParaRPr>
            </a:p>
          </p:txBody>
        </p:sp>
        <p:sp>
          <p:nvSpPr>
            <p:cNvPr id="5" name="Oval 4"/>
            <p:cNvSpPr/>
            <p:nvPr/>
          </p:nvSpPr>
          <p:spPr>
            <a:xfrm>
              <a:off x="4084985" y="2434344"/>
              <a:ext cx="59631" cy="65594"/>
            </a:xfrm>
            <a:prstGeom prst="ellipse">
              <a:avLst/>
            </a:prstGeom>
            <a:solidFill>
              <a:schemeClr val="tx1">
                <a:alpha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 name="Group 14"/>
          <p:cNvGrpSpPr/>
          <p:nvPr/>
        </p:nvGrpSpPr>
        <p:grpSpPr>
          <a:xfrm>
            <a:off x="4005943" y="3320143"/>
            <a:ext cx="217714" cy="217714"/>
            <a:chOff x="4005943" y="2358285"/>
            <a:chExt cx="217714" cy="217714"/>
          </a:xfrm>
        </p:grpSpPr>
        <p:sp>
          <p:nvSpPr>
            <p:cNvPr id="16" name="Rectangle 15"/>
            <p:cNvSpPr/>
            <p:nvPr/>
          </p:nvSpPr>
          <p:spPr>
            <a:xfrm>
              <a:off x="4005943" y="2358285"/>
              <a:ext cx="217714" cy="2177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latin typeface="+mj-lt"/>
                <a:ea typeface="Titillium Light" charset="0"/>
                <a:cs typeface="Titillium Light" charset="0"/>
              </a:endParaRPr>
            </a:p>
          </p:txBody>
        </p:sp>
        <p:sp>
          <p:nvSpPr>
            <p:cNvPr id="17" name="Oval 16"/>
            <p:cNvSpPr/>
            <p:nvPr/>
          </p:nvSpPr>
          <p:spPr>
            <a:xfrm>
              <a:off x="4084985" y="2434344"/>
              <a:ext cx="59631" cy="65594"/>
            </a:xfrm>
            <a:prstGeom prst="ellipse">
              <a:avLst/>
            </a:prstGeom>
            <a:solidFill>
              <a:schemeClr val="tx1">
                <a:alpha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 name="TextBox 20">
            <a:extLst>
              <a:ext uri="{FF2B5EF4-FFF2-40B4-BE49-F238E27FC236}">
                <a16:creationId xmlns:a16="http://schemas.microsoft.com/office/drawing/2014/main" id="{EB6AB3DA-A993-4FF2-8D1E-C6BB588EE768}"/>
              </a:ext>
            </a:extLst>
          </p:cNvPr>
          <p:cNvSpPr txBox="1"/>
          <p:nvPr/>
        </p:nvSpPr>
        <p:spPr>
          <a:xfrm>
            <a:off x="4332514" y="1404406"/>
            <a:ext cx="3976125" cy="626133"/>
          </a:xfrm>
          <a:prstGeom prst="rect">
            <a:avLst/>
          </a:prstGeom>
          <a:noFill/>
        </p:spPr>
        <p:txBody>
          <a:bodyPr wrap="square" lIns="0" tIns="0" rIns="91440" bIns="0" rtlCol="0">
            <a:spAutoFit/>
          </a:bodyPr>
          <a:lstStyle/>
          <a:p>
            <a:pPr>
              <a:lnSpc>
                <a:spcPct val="200000"/>
              </a:lnSpc>
            </a:pPr>
            <a:r>
              <a:rPr lang="en-US" sz="24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Limitations of web scraping</a:t>
            </a:r>
          </a:p>
        </p:txBody>
      </p:sp>
      <p:sp>
        <p:nvSpPr>
          <p:cNvPr id="22" name="Shape 3613">
            <a:extLst>
              <a:ext uri="{FF2B5EF4-FFF2-40B4-BE49-F238E27FC236}">
                <a16:creationId xmlns:a16="http://schemas.microsoft.com/office/drawing/2014/main" id="{02A35045-A420-46C2-B03B-70C006B1C669}"/>
              </a:ext>
            </a:extLst>
          </p:cNvPr>
          <p:cNvSpPr/>
          <p:nvPr/>
        </p:nvSpPr>
        <p:spPr>
          <a:xfrm>
            <a:off x="4263407" y="2281781"/>
            <a:ext cx="280580" cy="280580"/>
          </a:xfrm>
          <a:custGeom>
            <a:avLst/>
            <a:gdLst/>
            <a:ahLst/>
            <a:cxnLst>
              <a:cxn ang="0">
                <a:pos x="wd2" y="hd2"/>
              </a:cxn>
              <a:cxn ang="5400000">
                <a:pos x="wd2" y="hd2"/>
              </a:cxn>
              <a:cxn ang="10800000">
                <a:pos x="wd2" y="hd2"/>
              </a:cxn>
              <a:cxn ang="16200000">
                <a:pos x="wd2" y="hd2"/>
              </a:cxn>
            </a:cxnLst>
            <a:rect l="0" t="0" r="r" b="b"/>
            <a:pathLst>
              <a:path w="21600" h="21600" extrusionOk="0">
                <a:moveTo>
                  <a:pt x="20732" y="6661"/>
                </a:moveTo>
                <a:cubicBezTo>
                  <a:pt x="20540" y="6471"/>
                  <a:pt x="20228" y="6473"/>
                  <a:pt x="20038" y="6667"/>
                </a:cubicBezTo>
                <a:cubicBezTo>
                  <a:pt x="19903" y="6804"/>
                  <a:pt x="19870" y="7000"/>
                  <a:pt x="19929" y="7171"/>
                </a:cubicBezTo>
                <a:lnTo>
                  <a:pt x="19918" y="7175"/>
                </a:lnTo>
                <a:cubicBezTo>
                  <a:pt x="20365" y="8298"/>
                  <a:pt x="20618" y="9518"/>
                  <a:pt x="20618" y="10800"/>
                </a:cubicBezTo>
                <a:cubicBezTo>
                  <a:pt x="20618" y="16223"/>
                  <a:pt x="16223" y="20618"/>
                  <a:pt x="10800" y="20618"/>
                </a:cubicBezTo>
                <a:cubicBezTo>
                  <a:pt x="5378" y="20618"/>
                  <a:pt x="982" y="16223"/>
                  <a:pt x="982" y="10800"/>
                </a:cubicBezTo>
                <a:cubicBezTo>
                  <a:pt x="982" y="5377"/>
                  <a:pt x="5378" y="982"/>
                  <a:pt x="10800" y="982"/>
                </a:cubicBezTo>
                <a:cubicBezTo>
                  <a:pt x="13575" y="982"/>
                  <a:pt x="16077" y="2136"/>
                  <a:pt x="17862" y="3989"/>
                </a:cubicBezTo>
                <a:lnTo>
                  <a:pt x="17868" y="3982"/>
                </a:lnTo>
                <a:cubicBezTo>
                  <a:pt x="18062" y="4157"/>
                  <a:pt x="18359" y="4153"/>
                  <a:pt x="18544" y="3965"/>
                </a:cubicBezTo>
                <a:cubicBezTo>
                  <a:pt x="18734" y="3771"/>
                  <a:pt x="18732" y="3461"/>
                  <a:pt x="18539" y="3270"/>
                </a:cubicBezTo>
                <a:cubicBezTo>
                  <a:pt x="18520" y="3252"/>
                  <a:pt x="18496" y="3244"/>
                  <a:pt x="18476" y="3230"/>
                </a:cubicBezTo>
                <a:cubicBezTo>
                  <a:pt x="16521" y="1241"/>
                  <a:pt x="13810" y="0"/>
                  <a:pt x="10800" y="0"/>
                </a:cubicBezTo>
                <a:cubicBezTo>
                  <a:pt x="4835" y="0"/>
                  <a:pt x="0" y="4835"/>
                  <a:pt x="0" y="10800"/>
                </a:cubicBezTo>
                <a:cubicBezTo>
                  <a:pt x="0" y="16764"/>
                  <a:pt x="4835" y="21600"/>
                  <a:pt x="10800" y="21600"/>
                </a:cubicBezTo>
                <a:cubicBezTo>
                  <a:pt x="16765" y="21600"/>
                  <a:pt x="21600" y="16764"/>
                  <a:pt x="21600" y="10800"/>
                </a:cubicBezTo>
                <a:cubicBezTo>
                  <a:pt x="21600" y="9412"/>
                  <a:pt x="21329" y="8089"/>
                  <a:pt x="20851" y="6869"/>
                </a:cubicBezTo>
                <a:cubicBezTo>
                  <a:pt x="20828" y="6794"/>
                  <a:pt x="20793" y="6721"/>
                  <a:pt x="20732" y="6661"/>
                </a:cubicBezTo>
                <a:moveTo>
                  <a:pt x="10792" y="13534"/>
                </a:moveTo>
                <a:lnTo>
                  <a:pt x="6238" y="8980"/>
                </a:lnTo>
                <a:cubicBezTo>
                  <a:pt x="6149" y="8891"/>
                  <a:pt x="6027" y="8836"/>
                  <a:pt x="5891" y="8836"/>
                </a:cubicBezTo>
                <a:cubicBezTo>
                  <a:pt x="5620" y="8836"/>
                  <a:pt x="5400" y="9056"/>
                  <a:pt x="5400" y="9327"/>
                </a:cubicBezTo>
                <a:cubicBezTo>
                  <a:pt x="5400" y="9463"/>
                  <a:pt x="5455" y="9585"/>
                  <a:pt x="5544" y="9675"/>
                </a:cubicBezTo>
                <a:lnTo>
                  <a:pt x="10453" y="14583"/>
                </a:lnTo>
                <a:cubicBezTo>
                  <a:pt x="10542" y="14672"/>
                  <a:pt x="10664" y="14727"/>
                  <a:pt x="10800" y="14727"/>
                </a:cubicBezTo>
                <a:cubicBezTo>
                  <a:pt x="10940" y="14727"/>
                  <a:pt x="11064" y="14668"/>
                  <a:pt x="11154" y="14574"/>
                </a:cubicBezTo>
                <a:lnTo>
                  <a:pt x="11155" y="14576"/>
                </a:lnTo>
                <a:lnTo>
                  <a:pt x="19353" y="5988"/>
                </a:lnTo>
                <a:cubicBezTo>
                  <a:pt x="19353" y="5989"/>
                  <a:pt x="19354" y="5990"/>
                  <a:pt x="19354" y="5991"/>
                </a:cubicBezTo>
                <a:lnTo>
                  <a:pt x="20055" y="5255"/>
                </a:lnTo>
                <a:cubicBezTo>
                  <a:pt x="20055" y="5255"/>
                  <a:pt x="20054" y="5254"/>
                  <a:pt x="20054" y="5253"/>
                </a:cubicBezTo>
                <a:lnTo>
                  <a:pt x="21464" y="3775"/>
                </a:lnTo>
                <a:lnTo>
                  <a:pt x="21463" y="3774"/>
                </a:lnTo>
                <a:cubicBezTo>
                  <a:pt x="21547" y="3686"/>
                  <a:pt x="21600" y="3567"/>
                  <a:pt x="21600" y="3436"/>
                </a:cubicBezTo>
                <a:cubicBezTo>
                  <a:pt x="21600" y="3166"/>
                  <a:pt x="21380" y="2945"/>
                  <a:pt x="21109" y="2945"/>
                </a:cubicBezTo>
                <a:cubicBezTo>
                  <a:pt x="20969" y="2945"/>
                  <a:pt x="20844" y="3005"/>
                  <a:pt x="20755" y="3099"/>
                </a:cubicBezTo>
                <a:lnTo>
                  <a:pt x="20754" y="3097"/>
                </a:lnTo>
                <a:lnTo>
                  <a:pt x="19493" y="4419"/>
                </a:lnTo>
                <a:cubicBezTo>
                  <a:pt x="19492" y="4418"/>
                  <a:pt x="19491" y="4416"/>
                  <a:pt x="19490" y="4415"/>
                </a:cubicBezTo>
                <a:lnTo>
                  <a:pt x="18805" y="5133"/>
                </a:lnTo>
                <a:cubicBezTo>
                  <a:pt x="18806" y="5134"/>
                  <a:pt x="18807" y="5136"/>
                  <a:pt x="18807" y="5137"/>
                </a:cubicBezTo>
                <a:cubicBezTo>
                  <a:pt x="18807" y="5137"/>
                  <a:pt x="10792" y="13534"/>
                  <a:pt x="10792" y="13534"/>
                </a:cubicBezTo>
                <a:close/>
              </a:path>
            </a:pathLst>
          </a:custGeom>
          <a:solidFill>
            <a:schemeClr val="tx2"/>
          </a:solidFill>
          <a:ln w="12700">
            <a:solidFill>
              <a:schemeClr val="tx1"/>
            </a:solidFill>
            <a:miter lim="400000"/>
          </a:ln>
        </p:spPr>
        <p:txBody>
          <a:bodyPr lIns="38100" tIns="38100" rIns="38100" bIns="38100" anchor="ctr"/>
          <a:lstStyle/>
          <a:p>
            <a:endParaRPr>
              <a:solidFill>
                <a:prstClr val="black"/>
              </a:solidFill>
            </a:endParaRPr>
          </a:p>
        </p:txBody>
      </p:sp>
      <p:sp>
        <p:nvSpPr>
          <p:cNvPr id="23" name="TextBox 22">
            <a:extLst>
              <a:ext uri="{FF2B5EF4-FFF2-40B4-BE49-F238E27FC236}">
                <a16:creationId xmlns:a16="http://schemas.microsoft.com/office/drawing/2014/main" id="{BD588B82-0D8F-4FB6-9DD3-FF82499349E9}"/>
              </a:ext>
            </a:extLst>
          </p:cNvPr>
          <p:cNvSpPr txBox="1"/>
          <p:nvPr/>
        </p:nvSpPr>
        <p:spPr>
          <a:xfrm>
            <a:off x="4692592" y="2193478"/>
            <a:ext cx="3796309" cy="737766"/>
          </a:xfrm>
          <a:prstGeom prst="rect">
            <a:avLst/>
          </a:prstGeom>
          <a:noFill/>
        </p:spPr>
        <p:txBody>
          <a:bodyPr wrap="square" lIns="0" tIns="0" rIns="91440" bIns="0" rtlCol="0">
            <a:spAutoFit/>
          </a:bodyPr>
          <a:lstStyle/>
          <a:p>
            <a:pPr>
              <a:lnSpc>
                <a:spcPct val="150000"/>
              </a:lnSpc>
            </a:pPr>
            <a:r>
              <a:rPr lang="en-US" sz="1700" b="1" dirty="0">
                <a:solidFill>
                  <a:schemeClr val="bg2">
                    <a:lumMod val="95000"/>
                  </a:schemeClr>
                </a:solidFill>
                <a:latin typeface="Times New Roman" panose="02020603050405020304" pitchFamily="18" charset="0"/>
                <a:ea typeface="Tahoma" panose="020B0604030504040204" pitchFamily="34" charset="0"/>
                <a:cs typeface="Times New Roman" panose="02020603050405020304" pitchFamily="18" charset="0"/>
              </a:rPr>
              <a:t>Major problems that are encountered in web scraping and what can be done ?</a:t>
            </a:r>
          </a:p>
        </p:txBody>
      </p:sp>
      <p:sp>
        <p:nvSpPr>
          <p:cNvPr id="26" name="TextBox 25">
            <a:extLst>
              <a:ext uri="{FF2B5EF4-FFF2-40B4-BE49-F238E27FC236}">
                <a16:creationId xmlns:a16="http://schemas.microsoft.com/office/drawing/2014/main" id="{24E76914-B332-41B8-ACC8-2BE44507B23D}"/>
              </a:ext>
            </a:extLst>
          </p:cNvPr>
          <p:cNvSpPr txBox="1"/>
          <p:nvPr/>
        </p:nvSpPr>
        <p:spPr>
          <a:xfrm>
            <a:off x="4332514" y="3007076"/>
            <a:ext cx="3976125" cy="626133"/>
          </a:xfrm>
          <a:prstGeom prst="rect">
            <a:avLst/>
          </a:prstGeom>
          <a:noFill/>
        </p:spPr>
        <p:txBody>
          <a:bodyPr wrap="square" lIns="0" tIns="0" rIns="91440" bIns="0" rtlCol="0">
            <a:spAutoFit/>
          </a:bodyPr>
          <a:lstStyle/>
          <a:p>
            <a:pPr>
              <a:lnSpc>
                <a:spcPct val="200000"/>
              </a:lnSpc>
            </a:pPr>
            <a:r>
              <a:rPr lang="en-US" sz="24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Conclusion</a:t>
            </a:r>
          </a:p>
        </p:txBody>
      </p:sp>
      <p:sp>
        <p:nvSpPr>
          <p:cNvPr id="27" name="Shape 3694">
            <a:extLst>
              <a:ext uri="{FF2B5EF4-FFF2-40B4-BE49-F238E27FC236}">
                <a16:creationId xmlns:a16="http://schemas.microsoft.com/office/drawing/2014/main" id="{D5D6EB9C-B0C1-42B8-A8B3-59CF6674C2CC}"/>
              </a:ext>
            </a:extLst>
          </p:cNvPr>
          <p:cNvSpPr/>
          <p:nvPr/>
        </p:nvSpPr>
        <p:spPr>
          <a:xfrm>
            <a:off x="2947922" y="1404405"/>
            <a:ext cx="895014" cy="626133"/>
          </a:xfrm>
          <a:custGeom>
            <a:avLst/>
            <a:gdLst/>
            <a:ahLst/>
            <a:cxnLst>
              <a:cxn ang="0">
                <a:pos x="wd2" y="hd2"/>
              </a:cxn>
              <a:cxn ang="5400000">
                <a:pos x="wd2" y="hd2"/>
              </a:cxn>
              <a:cxn ang="10800000">
                <a:pos x="wd2" y="hd2"/>
              </a:cxn>
              <a:cxn ang="16200000">
                <a:pos x="wd2" y="hd2"/>
              </a:cxn>
            </a:cxnLst>
            <a:rect l="0" t="0" r="r" b="b"/>
            <a:pathLst>
              <a:path w="21600" h="21600" extrusionOk="0">
                <a:moveTo>
                  <a:pt x="10800" y="20057"/>
                </a:moveTo>
                <a:cubicBezTo>
                  <a:pt x="5378" y="20057"/>
                  <a:pt x="982" y="13446"/>
                  <a:pt x="982" y="10800"/>
                </a:cubicBezTo>
                <a:cubicBezTo>
                  <a:pt x="982" y="8156"/>
                  <a:pt x="5378" y="1543"/>
                  <a:pt x="10800" y="1543"/>
                </a:cubicBezTo>
                <a:cubicBezTo>
                  <a:pt x="16223" y="1543"/>
                  <a:pt x="20618" y="8156"/>
                  <a:pt x="20618" y="10800"/>
                </a:cubicBezTo>
                <a:cubicBezTo>
                  <a:pt x="20618" y="13446"/>
                  <a:pt x="16223" y="20057"/>
                  <a:pt x="10800" y="20057"/>
                </a:cubicBezTo>
                <a:moveTo>
                  <a:pt x="10800" y="0"/>
                </a:moveTo>
                <a:cubicBezTo>
                  <a:pt x="4835" y="0"/>
                  <a:pt x="0" y="7714"/>
                  <a:pt x="0" y="10800"/>
                </a:cubicBezTo>
                <a:cubicBezTo>
                  <a:pt x="0" y="13886"/>
                  <a:pt x="4835" y="21600"/>
                  <a:pt x="10800" y="21600"/>
                </a:cubicBezTo>
                <a:cubicBezTo>
                  <a:pt x="16765" y="21600"/>
                  <a:pt x="21600" y="13886"/>
                  <a:pt x="21600" y="10800"/>
                </a:cubicBezTo>
                <a:cubicBezTo>
                  <a:pt x="21600" y="7714"/>
                  <a:pt x="16765" y="0"/>
                  <a:pt x="10800" y="0"/>
                </a:cubicBezTo>
                <a:moveTo>
                  <a:pt x="10800" y="16971"/>
                </a:moveTo>
                <a:cubicBezTo>
                  <a:pt x="8631" y="16971"/>
                  <a:pt x="6873" y="14210"/>
                  <a:pt x="6873" y="10800"/>
                </a:cubicBezTo>
                <a:cubicBezTo>
                  <a:pt x="6873" y="7392"/>
                  <a:pt x="8631" y="4629"/>
                  <a:pt x="10800" y="4629"/>
                </a:cubicBezTo>
                <a:cubicBezTo>
                  <a:pt x="12969" y="4629"/>
                  <a:pt x="14727" y="7392"/>
                  <a:pt x="14727" y="10800"/>
                </a:cubicBezTo>
                <a:cubicBezTo>
                  <a:pt x="14727" y="14210"/>
                  <a:pt x="12969" y="16971"/>
                  <a:pt x="10800" y="16971"/>
                </a:cubicBezTo>
                <a:moveTo>
                  <a:pt x="10800" y="3087"/>
                </a:moveTo>
                <a:cubicBezTo>
                  <a:pt x="8088" y="3087"/>
                  <a:pt x="5891" y="6541"/>
                  <a:pt x="5891" y="10800"/>
                </a:cubicBezTo>
                <a:cubicBezTo>
                  <a:pt x="5891" y="15061"/>
                  <a:pt x="8088" y="18514"/>
                  <a:pt x="10800" y="18514"/>
                </a:cubicBezTo>
                <a:cubicBezTo>
                  <a:pt x="13512" y="18514"/>
                  <a:pt x="15709" y="15061"/>
                  <a:pt x="15709" y="10800"/>
                </a:cubicBezTo>
                <a:cubicBezTo>
                  <a:pt x="15709" y="6541"/>
                  <a:pt x="13512" y="3087"/>
                  <a:pt x="10800" y="3087"/>
                </a:cubicBezTo>
                <a:moveTo>
                  <a:pt x="10800" y="8486"/>
                </a:moveTo>
                <a:cubicBezTo>
                  <a:pt x="9987" y="8486"/>
                  <a:pt x="9327" y="9522"/>
                  <a:pt x="9327" y="10800"/>
                </a:cubicBezTo>
                <a:cubicBezTo>
                  <a:pt x="9327" y="12079"/>
                  <a:pt x="9987" y="13114"/>
                  <a:pt x="10800" y="13114"/>
                </a:cubicBezTo>
                <a:cubicBezTo>
                  <a:pt x="11613" y="13114"/>
                  <a:pt x="12273" y="12079"/>
                  <a:pt x="12273" y="10800"/>
                </a:cubicBezTo>
                <a:cubicBezTo>
                  <a:pt x="12273" y="9522"/>
                  <a:pt x="11613" y="8486"/>
                  <a:pt x="10800" y="8486"/>
                </a:cubicBezTo>
              </a:path>
            </a:pathLst>
          </a:custGeom>
          <a:solidFill>
            <a:schemeClr val="tx1"/>
          </a:solidFill>
          <a:ln w="28575">
            <a:solidFill>
              <a:schemeClr val="tx1"/>
            </a:solidFill>
            <a:miter lim="400000"/>
          </a:ln>
          <a:effectLst>
            <a:innerShdw blurRad="114300">
              <a:prstClr val="black"/>
            </a:innerShdw>
          </a:effectLst>
        </p:spPr>
        <p:txBody>
          <a:bodyPr lIns="38100" tIns="38100" rIns="38100" bIns="38100" anchor="ctr"/>
          <a:lstStyle/>
          <a:p>
            <a:endParaRPr>
              <a:solidFill>
                <a:prstClr val="black"/>
              </a:solidFill>
            </a:endParaRPr>
          </a:p>
        </p:txBody>
      </p:sp>
    </p:spTree>
    <p:extLst>
      <p:ext uri="{BB962C8B-B14F-4D97-AF65-F5344CB8AC3E}">
        <p14:creationId xmlns:p14="http://schemas.microsoft.com/office/powerpoint/2010/main" val="999686390"/>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showMasterSp="0">
  <p:cSld>
    <p:bg>
      <p:bgPr shadeToTitle="1">
        <a:blipFill dpi="0" rotWithShape="1">
          <a:blip r:embed="rId2">
            <a:extLst>
              <a:ext uri="{BEBA8EAE-BF5A-486C-A8C5-ECC9F3942E4B}">
                <a14:imgProps xmlns:a14="http://schemas.microsoft.com/office/drawing/2010/main">
                  <a14:imgLayer r:embed="rId3">
                    <a14:imgEffect>
                      <a14:sharpenSoften amount="50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8" name="TextBox 7"/>
          <p:cNvSpPr txBox="1"/>
          <p:nvPr/>
        </p:nvSpPr>
        <p:spPr>
          <a:xfrm flipH="1">
            <a:off x="691813" y="2275370"/>
            <a:ext cx="2933700" cy="3385542"/>
          </a:xfrm>
          <a:prstGeom prst="rect">
            <a:avLst/>
          </a:prstGeom>
          <a:noFill/>
        </p:spPr>
        <p:txBody>
          <a:bodyPr wrap="square" lIns="0" tIns="0" rIns="0" bIns="0" rtlCol="0">
            <a:spAutoFit/>
          </a:bodyPr>
          <a:lstStyle/>
          <a:p>
            <a:r>
              <a:rPr lang="en-US" sz="2000" b="1" i="0" dirty="0">
                <a:solidFill>
                  <a:schemeClr val="bg1"/>
                </a:solidFill>
                <a:effectLst/>
                <a:latin typeface="Times New Roman" panose="02020603050405020304" pitchFamily="18" charset="0"/>
                <a:cs typeface="Times New Roman" panose="02020603050405020304" pitchFamily="18" charset="0"/>
              </a:rPr>
              <a:t>Web scraping is the process of using bots to extract content and data from a website. Unlike screen scraping, which only copies pixels displayed onscreen, web scraping extracts underlying HTML code and, with it, data stored in a database.</a:t>
            </a:r>
            <a:endParaRPr lang="en-US" sz="2000" b="1" dirty="0">
              <a:solidFill>
                <a:schemeClr val="bg1"/>
              </a:solidFill>
              <a:latin typeface="Times New Roman" panose="02020603050405020304" pitchFamily="18" charset="0"/>
              <a:ea typeface="Titillium Light" charset="0"/>
              <a:cs typeface="Times New Roman" panose="02020603050405020304" pitchFamily="18" charset="0"/>
            </a:endParaRPr>
          </a:p>
        </p:txBody>
      </p:sp>
      <p:cxnSp>
        <p:nvCxnSpPr>
          <p:cNvPr id="9" name="Straight Connector 8"/>
          <p:cNvCxnSpPr/>
          <p:nvPr/>
        </p:nvCxnSpPr>
        <p:spPr>
          <a:xfrm>
            <a:off x="1623921" y="5833903"/>
            <a:ext cx="691243" cy="0"/>
          </a:xfrm>
          <a:prstGeom prst="line">
            <a:avLst/>
          </a:prstGeom>
          <a:ln w="25400">
            <a:gradFill>
              <a:gsLst>
                <a:gs pos="0">
                  <a:schemeClr val="accent1"/>
                </a:gs>
                <a:gs pos="100000">
                  <a:schemeClr val="accent2"/>
                </a:gs>
              </a:gsLst>
              <a:lin ang="2700000" scaled="0"/>
            </a:gradFill>
          </a:ln>
        </p:spPr>
        <p:style>
          <a:lnRef idx="1">
            <a:schemeClr val="accent1"/>
          </a:lnRef>
          <a:fillRef idx="0">
            <a:schemeClr val="accent1"/>
          </a:fillRef>
          <a:effectRef idx="0">
            <a:schemeClr val="accent1"/>
          </a:effectRef>
          <a:fontRef idx="minor">
            <a:schemeClr val="tx1"/>
          </a:fontRef>
        </p:style>
      </p:cxnSp>
      <p:pic>
        <p:nvPicPr>
          <p:cNvPr id="11" name="Picture Placeholder 10">
            <a:extLst>
              <a:ext uri="{FF2B5EF4-FFF2-40B4-BE49-F238E27FC236}">
                <a16:creationId xmlns:a16="http://schemas.microsoft.com/office/drawing/2014/main" id="{5B1253A2-7F33-42BB-88B9-3DF410D50B30}"/>
              </a:ext>
            </a:extLst>
          </p:cNvPr>
          <p:cNvPicPr>
            <a:picLocks noGrp="1" noChangeAspect="1"/>
          </p:cNvPicPr>
          <p:nvPr>
            <p:ph type="pic" sz="quarter" idx="13"/>
          </p:nvPr>
        </p:nvPicPr>
        <p:blipFill rotWithShape="1">
          <a:blip r:embed="rId4"/>
          <a:srcRect l="28" r="28"/>
          <a:stretch/>
        </p:blipFill>
        <p:spPr>
          <a:xfrm>
            <a:off x="3664794" y="0"/>
            <a:ext cx="8527206" cy="6858000"/>
          </a:xfrm>
        </p:spPr>
      </p:pic>
      <p:sp>
        <p:nvSpPr>
          <p:cNvPr id="6" name="TextBox 5">
            <a:extLst>
              <a:ext uri="{FF2B5EF4-FFF2-40B4-BE49-F238E27FC236}">
                <a16:creationId xmlns:a16="http://schemas.microsoft.com/office/drawing/2014/main" id="{A8EB5B7C-72C0-4AA5-B904-9E15D0DE0821}"/>
              </a:ext>
            </a:extLst>
          </p:cNvPr>
          <p:cNvSpPr txBox="1"/>
          <p:nvPr/>
        </p:nvSpPr>
        <p:spPr>
          <a:xfrm>
            <a:off x="691813" y="884021"/>
            <a:ext cx="3976125" cy="626133"/>
          </a:xfrm>
          <a:prstGeom prst="rect">
            <a:avLst/>
          </a:prstGeom>
          <a:noFill/>
        </p:spPr>
        <p:txBody>
          <a:bodyPr wrap="square" lIns="0" tIns="0" rIns="91440" bIns="0" rtlCol="0">
            <a:spAutoFit/>
          </a:bodyPr>
          <a:lstStyle/>
          <a:p>
            <a:pPr>
              <a:lnSpc>
                <a:spcPct val="200000"/>
              </a:lnSpc>
            </a:pPr>
            <a:r>
              <a:rPr lang="en-US" sz="24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What is Web Scraping ?</a:t>
            </a:r>
          </a:p>
        </p:txBody>
      </p:sp>
    </p:spTree>
    <p:extLst>
      <p:ext uri="{BB962C8B-B14F-4D97-AF65-F5344CB8AC3E}">
        <p14:creationId xmlns:p14="http://schemas.microsoft.com/office/powerpoint/2010/main" val="2986252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44539" y="1153945"/>
            <a:ext cx="3791234" cy="369332"/>
          </a:xfrm>
          <a:prstGeom prst="rect">
            <a:avLst/>
          </a:prstGeom>
          <a:noFill/>
        </p:spPr>
        <p:txBody>
          <a:bodyPr wrap="square" lIns="0" tIns="0" rIns="0" bIns="0" rtlCol="0">
            <a:spAutoFit/>
          </a:bodyPr>
          <a:lstStyle/>
          <a:p>
            <a:pPr algn="just"/>
            <a:r>
              <a:rPr lang="en-US" sz="2400" b="1" i="0" dirty="0">
                <a:solidFill>
                  <a:schemeClr val="bg2"/>
                </a:solidFill>
                <a:effectLst/>
                <a:latin typeface="Times New Roman" panose="02020603050405020304" pitchFamily="18" charset="0"/>
                <a:cs typeface="Times New Roman" panose="02020603050405020304" pitchFamily="18" charset="0"/>
              </a:rPr>
              <a:t>Why is Web Scraping Used?</a:t>
            </a:r>
            <a:endParaRPr lang="en-US" sz="2400" b="0" i="0" dirty="0">
              <a:solidFill>
                <a:schemeClr val="bg2"/>
              </a:solidFill>
              <a:effectLst/>
              <a:latin typeface="Times New Roman" panose="02020603050405020304" pitchFamily="18" charset="0"/>
              <a:cs typeface="Times New Roman" panose="02020603050405020304" pitchFamily="18" charset="0"/>
            </a:endParaRPr>
          </a:p>
        </p:txBody>
      </p:sp>
      <p:cxnSp>
        <p:nvCxnSpPr>
          <p:cNvPr id="3" name="Straight Connector 2"/>
          <p:cNvCxnSpPr>
            <a:cxnSpLocks/>
          </p:cNvCxnSpPr>
          <p:nvPr/>
        </p:nvCxnSpPr>
        <p:spPr>
          <a:xfrm>
            <a:off x="1604556" y="3143146"/>
            <a:ext cx="691243" cy="0"/>
          </a:xfrm>
          <a:prstGeom prst="line">
            <a:avLst/>
          </a:prstGeom>
          <a:ln w="25400">
            <a:gradFill>
              <a:gsLst>
                <a:gs pos="0">
                  <a:schemeClr val="accent1"/>
                </a:gs>
                <a:gs pos="100000">
                  <a:schemeClr val="accent2"/>
                </a:gs>
              </a:gsLst>
              <a:lin ang="2700000" scaled="0"/>
            </a:gradFill>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1187233" y="2035151"/>
            <a:ext cx="3111812" cy="984885"/>
          </a:xfrm>
          <a:prstGeom prst="rect">
            <a:avLst/>
          </a:prstGeom>
          <a:noFill/>
        </p:spPr>
        <p:txBody>
          <a:bodyPr wrap="square" lIns="0" tIns="0" rIns="0" bIns="0" rtlCol="0">
            <a:spAutoFit/>
          </a:bodyPr>
          <a:lstStyle/>
          <a:p>
            <a:pPr algn="just">
              <a:lnSpc>
                <a:spcPct val="80000"/>
              </a:lnSpc>
            </a:pPr>
            <a:r>
              <a:rPr lang="en-US" sz="1600" b="1" i="0" dirty="0">
                <a:solidFill>
                  <a:schemeClr val="tx2"/>
                </a:solidFill>
                <a:effectLst/>
                <a:latin typeface="Times New Roman" panose="02020603050405020304" pitchFamily="18" charset="0"/>
                <a:cs typeface="Times New Roman" panose="02020603050405020304" pitchFamily="18" charset="0"/>
              </a:rPr>
              <a:t>Web scraping is used to collect large information from websites. But why does someone have to collect such large data from websites? </a:t>
            </a:r>
            <a:endParaRPr lang="en-US" sz="1600" b="1" spc="200" dirty="0">
              <a:solidFill>
                <a:schemeClr val="tx2"/>
              </a:solidFill>
              <a:latin typeface="Times New Roman" panose="02020603050405020304" pitchFamily="18" charset="0"/>
              <a:ea typeface="Titillium" charset="0"/>
              <a:cs typeface="Times New Roman" panose="02020603050405020304" pitchFamily="18" charset="0"/>
            </a:endParaRPr>
          </a:p>
        </p:txBody>
      </p:sp>
      <p:grpSp>
        <p:nvGrpSpPr>
          <p:cNvPr id="9" name="Group 8"/>
          <p:cNvGrpSpPr/>
          <p:nvPr/>
        </p:nvGrpSpPr>
        <p:grpSpPr>
          <a:xfrm>
            <a:off x="6096001" y="1553630"/>
            <a:ext cx="4713026" cy="1021520"/>
            <a:chOff x="6096001" y="1553630"/>
            <a:chExt cx="3702361" cy="1021520"/>
          </a:xfrm>
        </p:grpSpPr>
        <p:sp>
          <p:nvSpPr>
            <p:cNvPr id="5" name="AutoShape 2"/>
            <p:cNvSpPr>
              <a:spLocks/>
            </p:cNvSpPr>
            <p:nvPr/>
          </p:nvSpPr>
          <p:spPr bwMode="auto">
            <a:xfrm>
              <a:off x="6096001" y="1553630"/>
              <a:ext cx="706820" cy="973777"/>
            </a:xfrm>
            <a:custGeom>
              <a:avLst/>
              <a:gdLst/>
              <a:ahLst/>
              <a:cxnLst/>
              <a:rect l="0" t="0" r="r" b="b"/>
              <a:pathLst>
                <a:path w="21600" h="21251">
                  <a:moveTo>
                    <a:pt x="0" y="7472"/>
                  </a:moveTo>
                  <a:cubicBezTo>
                    <a:pt x="0" y="6079"/>
                    <a:pt x="1085" y="4368"/>
                    <a:pt x="2412" y="3670"/>
                  </a:cubicBezTo>
                  <a:lnTo>
                    <a:pt x="8389" y="523"/>
                  </a:lnTo>
                  <a:cubicBezTo>
                    <a:pt x="9715" y="-175"/>
                    <a:pt x="11885" y="-175"/>
                    <a:pt x="13211" y="523"/>
                  </a:cubicBezTo>
                  <a:lnTo>
                    <a:pt x="19188" y="3670"/>
                  </a:lnTo>
                  <a:cubicBezTo>
                    <a:pt x="20515" y="4368"/>
                    <a:pt x="21600" y="6079"/>
                    <a:pt x="21600" y="7472"/>
                  </a:cubicBezTo>
                  <a:lnTo>
                    <a:pt x="21600" y="13778"/>
                  </a:lnTo>
                  <a:cubicBezTo>
                    <a:pt x="21600" y="15171"/>
                    <a:pt x="20515" y="16882"/>
                    <a:pt x="19188" y="17580"/>
                  </a:cubicBezTo>
                  <a:lnTo>
                    <a:pt x="13211" y="20727"/>
                  </a:lnTo>
                  <a:cubicBezTo>
                    <a:pt x="11885" y="21425"/>
                    <a:pt x="9715" y="21425"/>
                    <a:pt x="8389" y="20727"/>
                  </a:cubicBezTo>
                  <a:lnTo>
                    <a:pt x="2412" y="17580"/>
                  </a:lnTo>
                  <a:cubicBezTo>
                    <a:pt x="1085" y="16882"/>
                    <a:pt x="0" y="15171"/>
                    <a:pt x="0" y="13778"/>
                  </a:cubicBezTo>
                  <a:lnTo>
                    <a:pt x="0" y="7472"/>
                  </a:lnTo>
                  <a:close/>
                  <a:moveTo>
                    <a:pt x="0" y="7472"/>
                  </a:moveTo>
                </a:path>
              </a:pathLst>
            </a:custGeom>
            <a:gradFill>
              <a:gsLst>
                <a:gs pos="0">
                  <a:schemeClr val="accent1"/>
                </a:gs>
                <a:gs pos="100000">
                  <a:schemeClr val="accent2"/>
                </a:gs>
              </a:gsLst>
              <a:lin ang="2700000" scaled="0"/>
            </a:gradFill>
            <a:ln>
              <a:noFill/>
            </a:ln>
          </p:spPr>
          <p:txBody>
            <a:bodyPr lIns="0" tIns="0" rIns="0" bIns="0" anchor="ctr"/>
            <a:lstStyle/>
            <a:p>
              <a:pPr algn="ctr"/>
              <a:r>
                <a:rPr lang="en-US" b="1" dirty="0">
                  <a:solidFill>
                    <a:schemeClr val="bg1"/>
                  </a:solidFill>
                  <a:latin typeface="Times New Roman" panose="02020603050405020304" pitchFamily="18" charset="0"/>
                  <a:ea typeface="Titillium" charset="0"/>
                  <a:cs typeface="Times New Roman" panose="02020603050405020304" pitchFamily="18" charset="0"/>
                </a:rPr>
                <a:t>03</a:t>
              </a:r>
            </a:p>
          </p:txBody>
        </p:sp>
        <p:sp>
          <p:nvSpPr>
            <p:cNvPr id="7" name="TextBox 6"/>
            <p:cNvSpPr txBox="1"/>
            <p:nvPr/>
          </p:nvSpPr>
          <p:spPr>
            <a:xfrm>
              <a:off x="7268048" y="1680799"/>
              <a:ext cx="1654427" cy="151260"/>
            </a:xfrm>
            <a:prstGeom prst="rect">
              <a:avLst/>
            </a:prstGeom>
            <a:noFill/>
          </p:spPr>
          <p:txBody>
            <a:bodyPr wrap="none" lIns="0" tIns="0" rIns="0" bIns="0" rtlCol="0">
              <a:spAutoFit/>
            </a:bodyPr>
            <a:lstStyle/>
            <a:p>
              <a:pPr>
                <a:lnSpc>
                  <a:spcPct val="80000"/>
                </a:lnSpc>
              </a:pPr>
              <a:r>
                <a:rPr lang="en-US" sz="1200" b="1" i="0" dirty="0">
                  <a:effectLst/>
                  <a:latin typeface="Open Sans" panose="020B0606030504020204" pitchFamily="34" charset="0"/>
                </a:rPr>
                <a:t>Social Media Scraping</a:t>
              </a:r>
              <a:endParaRPr lang="en-US" sz="1200" b="1" spc="200" dirty="0">
                <a:latin typeface="Titillium" charset="0"/>
                <a:ea typeface="Titillium" charset="0"/>
                <a:cs typeface="Titillium" charset="0"/>
              </a:endParaRPr>
            </a:p>
          </p:txBody>
        </p:sp>
        <p:sp>
          <p:nvSpPr>
            <p:cNvPr id="8" name="TextBox 7"/>
            <p:cNvSpPr txBox="1"/>
            <p:nvPr/>
          </p:nvSpPr>
          <p:spPr>
            <a:xfrm>
              <a:off x="7268048" y="1929717"/>
              <a:ext cx="2530314" cy="645433"/>
            </a:xfrm>
            <a:prstGeom prst="rect">
              <a:avLst/>
            </a:prstGeom>
            <a:noFill/>
          </p:spPr>
          <p:txBody>
            <a:bodyPr wrap="square" lIns="0" tIns="0" rIns="91440" bIns="0" rtlCol="0">
              <a:spAutoFit/>
            </a:bodyPr>
            <a:lstStyle/>
            <a:p>
              <a:pPr algn="just">
                <a:lnSpc>
                  <a:spcPct val="120000"/>
                </a:lnSpc>
              </a:pPr>
              <a:r>
                <a:rPr lang="en-US" sz="1200" b="1" i="0" dirty="0">
                  <a:effectLst/>
                  <a:latin typeface="Times New Roman" panose="02020603050405020304" pitchFamily="18" charset="0"/>
                  <a:cs typeface="Times New Roman" panose="02020603050405020304" pitchFamily="18" charset="0"/>
                </a:rPr>
                <a:t>Web scraping is used to collect data from Social Media websites such as Twitter to find out what’s trending.</a:t>
              </a:r>
              <a:endParaRPr lang="en-US" sz="1200" b="1" dirty="0">
                <a:latin typeface="Times New Roman" panose="02020603050405020304" pitchFamily="18" charset="0"/>
                <a:ea typeface="Titillium" charset="0"/>
                <a:cs typeface="Times New Roman" panose="02020603050405020304" pitchFamily="18" charset="0"/>
              </a:endParaRPr>
            </a:p>
          </p:txBody>
        </p:sp>
      </p:grpSp>
      <p:grpSp>
        <p:nvGrpSpPr>
          <p:cNvPr id="10" name="Group 9"/>
          <p:cNvGrpSpPr/>
          <p:nvPr/>
        </p:nvGrpSpPr>
        <p:grpSpPr>
          <a:xfrm>
            <a:off x="6096002" y="2942111"/>
            <a:ext cx="4908765" cy="1686317"/>
            <a:chOff x="6096001" y="1553630"/>
            <a:chExt cx="3702361" cy="1686317"/>
          </a:xfrm>
        </p:grpSpPr>
        <p:sp>
          <p:nvSpPr>
            <p:cNvPr id="11" name="AutoShape 2"/>
            <p:cNvSpPr>
              <a:spLocks/>
            </p:cNvSpPr>
            <p:nvPr/>
          </p:nvSpPr>
          <p:spPr bwMode="auto">
            <a:xfrm>
              <a:off x="6096001" y="1553630"/>
              <a:ext cx="678632" cy="973777"/>
            </a:xfrm>
            <a:custGeom>
              <a:avLst/>
              <a:gdLst/>
              <a:ahLst/>
              <a:cxnLst/>
              <a:rect l="0" t="0" r="r" b="b"/>
              <a:pathLst>
                <a:path w="21600" h="21251">
                  <a:moveTo>
                    <a:pt x="0" y="7472"/>
                  </a:moveTo>
                  <a:cubicBezTo>
                    <a:pt x="0" y="6079"/>
                    <a:pt x="1085" y="4368"/>
                    <a:pt x="2412" y="3670"/>
                  </a:cubicBezTo>
                  <a:lnTo>
                    <a:pt x="8389" y="523"/>
                  </a:lnTo>
                  <a:cubicBezTo>
                    <a:pt x="9715" y="-175"/>
                    <a:pt x="11885" y="-175"/>
                    <a:pt x="13211" y="523"/>
                  </a:cubicBezTo>
                  <a:lnTo>
                    <a:pt x="19188" y="3670"/>
                  </a:lnTo>
                  <a:cubicBezTo>
                    <a:pt x="20515" y="4368"/>
                    <a:pt x="21600" y="6079"/>
                    <a:pt x="21600" y="7472"/>
                  </a:cubicBezTo>
                  <a:lnTo>
                    <a:pt x="21600" y="13778"/>
                  </a:lnTo>
                  <a:cubicBezTo>
                    <a:pt x="21600" y="15171"/>
                    <a:pt x="20515" y="16882"/>
                    <a:pt x="19188" y="17580"/>
                  </a:cubicBezTo>
                  <a:lnTo>
                    <a:pt x="13211" y="20727"/>
                  </a:lnTo>
                  <a:cubicBezTo>
                    <a:pt x="11885" y="21425"/>
                    <a:pt x="9715" y="21425"/>
                    <a:pt x="8389" y="20727"/>
                  </a:cubicBezTo>
                  <a:lnTo>
                    <a:pt x="2412" y="17580"/>
                  </a:lnTo>
                  <a:cubicBezTo>
                    <a:pt x="1085" y="16882"/>
                    <a:pt x="0" y="15171"/>
                    <a:pt x="0" y="13778"/>
                  </a:cubicBezTo>
                  <a:lnTo>
                    <a:pt x="0" y="7472"/>
                  </a:lnTo>
                  <a:close/>
                  <a:moveTo>
                    <a:pt x="0" y="7472"/>
                  </a:moveTo>
                </a:path>
              </a:pathLst>
            </a:custGeom>
            <a:gradFill>
              <a:gsLst>
                <a:gs pos="0">
                  <a:schemeClr val="accent1"/>
                </a:gs>
                <a:gs pos="100000">
                  <a:schemeClr val="accent2"/>
                </a:gs>
              </a:gsLst>
              <a:lin ang="2700000" scaled="0"/>
            </a:gradFill>
            <a:ln>
              <a:noFill/>
            </a:ln>
          </p:spPr>
          <p:txBody>
            <a:bodyPr lIns="0" tIns="0" rIns="0" bIns="0" anchor="ctr"/>
            <a:lstStyle/>
            <a:p>
              <a:pPr algn="ctr"/>
              <a:r>
                <a:rPr lang="en-US" b="1" dirty="0">
                  <a:solidFill>
                    <a:schemeClr val="bg1"/>
                  </a:solidFill>
                  <a:latin typeface="Times New Roman" panose="02020603050405020304" pitchFamily="18" charset="0"/>
                  <a:ea typeface="Titillium" charset="0"/>
                  <a:cs typeface="Times New Roman" panose="02020603050405020304" pitchFamily="18" charset="0"/>
                </a:rPr>
                <a:t>04</a:t>
              </a:r>
            </a:p>
          </p:txBody>
        </p:sp>
        <p:sp>
          <p:nvSpPr>
            <p:cNvPr id="12" name="TextBox 11"/>
            <p:cNvSpPr txBox="1"/>
            <p:nvPr/>
          </p:nvSpPr>
          <p:spPr>
            <a:xfrm>
              <a:off x="7268048" y="1680799"/>
              <a:ext cx="2103396" cy="151260"/>
            </a:xfrm>
            <a:prstGeom prst="rect">
              <a:avLst/>
            </a:prstGeom>
            <a:noFill/>
          </p:spPr>
          <p:txBody>
            <a:bodyPr wrap="none" lIns="0" tIns="0" rIns="0" bIns="0" rtlCol="0">
              <a:spAutoFit/>
            </a:bodyPr>
            <a:lstStyle/>
            <a:p>
              <a:pPr>
                <a:lnSpc>
                  <a:spcPct val="80000"/>
                </a:lnSpc>
              </a:pPr>
              <a:r>
                <a:rPr lang="en-US" sz="1200" b="1" i="0" dirty="0">
                  <a:effectLst/>
                  <a:latin typeface="Open Sans" panose="020B0606030504020204" pitchFamily="34" charset="0"/>
                </a:rPr>
                <a:t>Research and Development</a:t>
              </a:r>
              <a:endParaRPr lang="en-US" sz="1200" b="1" spc="200" dirty="0">
                <a:latin typeface="Titillium" charset="0"/>
                <a:ea typeface="Titillium" charset="0"/>
                <a:cs typeface="Titillium" charset="0"/>
              </a:endParaRPr>
            </a:p>
          </p:txBody>
        </p:sp>
        <p:sp>
          <p:nvSpPr>
            <p:cNvPr id="13" name="TextBox 12"/>
            <p:cNvSpPr txBox="1"/>
            <p:nvPr/>
          </p:nvSpPr>
          <p:spPr>
            <a:xfrm>
              <a:off x="7268048" y="1929717"/>
              <a:ext cx="2530314" cy="1310230"/>
            </a:xfrm>
            <a:prstGeom prst="rect">
              <a:avLst/>
            </a:prstGeom>
            <a:noFill/>
          </p:spPr>
          <p:txBody>
            <a:bodyPr wrap="square" lIns="0" tIns="0" rIns="91440" bIns="0" rtlCol="0">
              <a:spAutoFit/>
            </a:bodyPr>
            <a:lstStyle/>
            <a:p>
              <a:pPr algn="just">
                <a:lnSpc>
                  <a:spcPct val="120000"/>
                </a:lnSpc>
              </a:pPr>
              <a:r>
                <a:rPr lang="en-US" sz="1200" b="1" i="0" dirty="0">
                  <a:effectLst/>
                  <a:latin typeface="Times New Roman" panose="02020603050405020304" pitchFamily="18" charset="0"/>
                  <a:cs typeface="Times New Roman" panose="02020603050405020304" pitchFamily="18" charset="0"/>
                </a:rPr>
                <a:t> Web scraping is used to collect a large set of data (Statistics, General Information, Temperature, etc.) from websites, which are analyzed and used to carry out Surveys or for R&amp;D.</a:t>
              </a:r>
              <a:endParaRPr lang="en-US" sz="1200" b="1" dirty="0">
                <a:latin typeface="Times New Roman" panose="02020603050405020304" pitchFamily="18" charset="0"/>
                <a:ea typeface="Titillium" charset="0"/>
                <a:cs typeface="Times New Roman" panose="02020603050405020304" pitchFamily="18" charset="0"/>
              </a:endParaRPr>
            </a:p>
          </p:txBody>
        </p:sp>
      </p:grpSp>
      <p:grpSp>
        <p:nvGrpSpPr>
          <p:cNvPr id="14" name="Group 13"/>
          <p:cNvGrpSpPr/>
          <p:nvPr/>
        </p:nvGrpSpPr>
        <p:grpSpPr>
          <a:xfrm>
            <a:off x="6095999" y="4330592"/>
            <a:ext cx="4908767" cy="1469143"/>
            <a:chOff x="6096000" y="1553630"/>
            <a:chExt cx="3702362" cy="1469143"/>
          </a:xfrm>
        </p:grpSpPr>
        <p:sp>
          <p:nvSpPr>
            <p:cNvPr id="15" name="AutoShape 2"/>
            <p:cNvSpPr>
              <a:spLocks/>
            </p:cNvSpPr>
            <p:nvPr/>
          </p:nvSpPr>
          <p:spPr bwMode="auto">
            <a:xfrm>
              <a:off x="6096000" y="1553630"/>
              <a:ext cx="678637" cy="973777"/>
            </a:xfrm>
            <a:custGeom>
              <a:avLst/>
              <a:gdLst/>
              <a:ahLst/>
              <a:cxnLst/>
              <a:rect l="0" t="0" r="r" b="b"/>
              <a:pathLst>
                <a:path w="21600" h="21251">
                  <a:moveTo>
                    <a:pt x="0" y="7472"/>
                  </a:moveTo>
                  <a:cubicBezTo>
                    <a:pt x="0" y="6079"/>
                    <a:pt x="1085" y="4368"/>
                    <a:pt x="2412" y="3670"/>
                  </a:cubicBezTo>
                  <a:lnTo>
                    <a:pt x="8389" y="523"/>
                  </a:lnTo>
                  <a:cubicBezTo>
                    <a:pt x="9715" y="-175"/>
                    <a:pt x="11885" y="-175"/>
                    <a:pt x="13211" y="523"/>
                  </a:cubicBezTo>
                  <a:lnTo>
                    <a:pt x="19188" y="3670"/>
                  </a:lnTo>
                  <a:cubicBezTo>
                    <a:pt x="20515" y="4368"/>
                    <a:pt x="21600" y="6079"/>
                    <a:pt x="21600" y="7472"/>
                  </a:cubicBezTo>
                  <a:lnTo>
                    <a:pt x="21600" y="13778"/>
                  </a:lnTo>
                  <a:cubicBezTo>
                    <a:pt x="21600" y="15171"/>
                    <a:pt x="20515" y="16882"/>
                    <a:pt x="19188" y="17580"/>
                  </a:cubicBezTo>
                  <a:lnTo>
                    <a:pt x="13211" y="20727"/>
                  </a:lnTo>
                  <a:cubicBezTo>
                    <a:pt x="11885" y="21425"/>
                    <a:pt x="9715" y="21425"/>
                    <a:pt x="8389" y="20727"/>
                  </a:cubicBezTo>
                  <a:lnTo>
                    <a:pt x="2412" y="17580"/>
                  </a:lnTo>
                  <a:cubicBezTo>
                    <a:pt x="1085" y="16882"/>
                    <a:pt x="0" y="15171"/>
                    <a:pt x="0" y="13778"/>
                  </a:cubicBezTo>
                  <a:lnTo>
                    <a:pt x="0" y="7472"/>
                  </a:lnTo>
                  <a:close/>
                  <a:moveTo>
                    <a:pt x="0" y="7472"/>
                  </a:moveTo>
                </a:path>
              </a:pathLst>
            </a:custGeom>
            <a:gradFill>
              <a:gsLst>
                <a:gs pos="0">
                  <a:schemeClr val="accent1"/>
                </a:gs>
                <a:gs pos="100000">
                  <a:schemeClr val="accent2"/>
                </a:gs>
              </a:gsLst>
              <a:lin ang="2700000" scaled="0"/>
            </a:gradFill>
            <a:ln>
              <a:noFill/>
            </a:ln>
          </p:spPr>
          <p:txBody>
            <a:bodyPr lIns="0" tIns="0" rIns="0" bIns="0" anchor="ctr"/>
            <a:lstStyle/>
            <a:p>
              <a:pPr algn="ctr"/>
              <a:r>
                <a:rPr lang="en-US" b="1" dirty="0">
                  <a:solidFill>
                    <a:schemeClr val="bg1"/>
                  </a:solidFill>
                  <a:latin typeface="Times New Roman" panose="02020603050405020304" pitchFamily="18" charset="0"/>
                  <a:ea typeface="Titillium" charset="0"/>
                  <a:cs typeface="Times New Roman" panose="02020603050405020304" pitchFamily="18" charset="0"/>
                </a:rPr>
                <a:t>05</a:t>
              </a:r>
            </a:p>
          </p:txBody>
        </p:sp>
        <p:sp>
          <p:nvSpPr>
            <p:cNvPr id="16" name="TextBox 15"/>
            <p:cNvSpPr txBox="1"/>
            <p:nvPr/>
          </p:nvSpPr>
          <p:spPr>
            <a:xfrm>
              <a:off x="7268048" y="1680799"/>
              <a:ext cx="627492" cy="151260"/>
            </a:xfrm>
            <a:prstGeom prst="rect">
              <a:avLst/>
            </a:prstGeom>
            <a:noFill/>
          </p:spPr>
          <p:txBody>
            <a:bodyPr wrap="none" lIns="0" tIns="0" rIns="0" bIns="0" rtlCol="0">
              <a:spAutoFit/>
            </a:bodyPr>
            <a:lstStyle/>
            <a:p>
              <a:pPr>
                <a:lnSpc>
                  <a:spcPct val="80000"/>
                </a:lnSpc>
              </a:pPr>
              <a:r>
                <a:rPr lang="en-US" sz="1200" b="1" i="0" dirty="0">
                  <a:effectLst/>
                  <a:latin typeface="Open Sans" panose="020B0606030504020204" pitchFamily="34" charset="0"/>
                </a:rPr>
                <a:t>Job listings</a:t>
              </a:r>
              <a:endParaRPr lang="en-US" sz="1200" b="1" spc="200" dirty="0">
                <a:latin typeface="Titillium" charset="0"/>
                <a:ea typeface="Titillium" charset="0"/>
                <a:cs typeface="Titillium" charset="0"/>
              </a:endParaRPr>
            </a:p>
          </p:txBody>
        </p:sp>
        <p:sp>
          <p:nvSpPr>
            <p:cNvPr id="17" name="TextBox 16"/>
            <p:cNvSpPr txBox="1"/>
            <p:nvPr/>
          </p:nvSpPr>
          <p:spPr>
            <a:xfrm>
              <a:off x="7268048" y="1929717"/>
              <a:ext cx="2530314" cy="1093056"/>
            </a:xfrm>
            <a:prstGeom prst="rect">
              <a:avLst/>
            </a:prstGeom>
            <a:noFill/>
          </p:spPr>
          <p:txBody>
            <a:bodyPr wrap="square" lIns="0" tIns="0" rIns="91440" bIns="0" rtlCol="0">
              <a:spAutoFit/>
            </a:bodyPr>
            <a:lstStyle/>
            <a:p>
              <a:pPr>
                <a:lnSpc>
                  <a:spcPct val="120000"/>
                </a:lnSpc>
              </a:pPr>
              <a:r>
                <a:rPr lang="en-US" sz="1200" b="1" i="0" dirty="0">
                  <a:effectLst/>
                  <a:latin typeface="Times New Roman" panose="02020603050405020304" pitchFamily="18" charset="0"/>
                  <a:cs typeface="Times New Roman" panose="02020603050405020304" pitchFamily="18" charset="0"/>
                </a:rPr>
                <a:t>Details regarding job openings, interviews are collected from different websites and then listed in one place so that it is easily accessible to the user.</a:t>
              </a:r>
              <a:endParaRPr lang="en-US" sz="1200" b="1" dirty="0">
                <a:latin typeface="Times New Roman" panose="02020603050405020304" pitchFamily="18" charset="0"/>
                <a:ea typeface="Titillium" charset="0"/>
                <a:cs typeface="Times New Roman" panose="02020603050405020304" pitchFamily="18" charset="0"/>
              </a:endParaRPr>
            </a:p>
          </p:txBody>
        </p:sp>
      </p:grpSp>
      <p:grpSp>
        <p:nvGrpSpPr>
          <p:cNvPr id="18" name="Group 17">
            <a:extLst>
              <a:ext uri="{FF2B5EF4-FFF2-40B4-BE49-F238E27FC236}">
                <a16:creationId xmlns:a16="http://schemas.microsoft.com/office/drawing/2014/main" id="{E33A95AA-1E83-455C-BA5D-4A905C79D8C0}"/>
              </a:ext>
            </a:extLst>
          </p:cNvPr>
          <p:cNvGrpSpPr/>
          <p:nvPr/>
        </p:nvGrpSpPr>
        <p:grpSpPr>
          <a:xfrm>
            <a:off x="1033410" y="3329676"/>
            <a:ext cx="4408395" cy="1243119"/>
            <a:chOff x="6096000" y="1553630"/>
            <a:chExt cx="3702362" cy="1243119"/>
          </a:xfrm>
        </p:grpSpPr>
        <p:sp>
          <p:nvSpPr>
            <p:cNvPr id="19" name="AutoShape 2">
              <a:extLst>
                <a:ext uri="{FF2B5EF4-FFF2-40B4-BE49-F238E27FC236}">
                  <a16:creationId xmlns:a16="http://schemas.microsoft.com/office/drawing/2014/main" id="{4C96DF78-DA35-4B90-B777-032D3E979377}"/>
                </a:ext>
              </a:extLst>
            </p:cNvPr>
            <p:cNvSpPr>
              <a:spLocks/>
            </p:cNvSpPr>
            <p:nvPr/>
          </p:nvSpPr>
          <p:spPr bwMode="auto">
            <a:xfrm>
              <a:off x="6096000" y="1553630"/>
              <a:ext cx="755663" cy="973777"/>
            </a:xfrm>
            <a:custGeom>
              <a:avLst/>
              <a:gdLst/>
              <a:ahLst/>
              <a:cxnLst/>
              <a:rect l="0" t="0" r="r" b="b"/>
              <a:pathLst>
                <a:path w="21600" h="21251">
                  <a:moveTo>
                    <a:pt x="0" y="7472"/>
                  </a:moveTo>
                  <a:cubicBezTo>
                    <a:pt x="0" y="6079"/>
                    <a:pt x="1085" y="4368"/>
                    <a:pt x="2412" y="3670"/>
                  </a:cubicBezTo>
                  <a:lnTo>
                    <a:pt x="8389" y="523"/>
                  </a:lnTo>
                  <a:cubicBezTo>
                    <a:pt x="9715" y="-175"/>
                    <a:pt x="11885" y="-175"/>
                    <a:pt x="13211" y="523"/>
                  </a:cubicBezTo>
                  <a:lnTo>
                    <a:pt x="19188" y="3670"/>
                  </a:lnTo>
                  <a:cubicBezTo>
                    <a:pt x="20515" y="4368"/>
                    <a:pt x="21600" y="6079"/>
                    <a:pt x="21600" y="7472"/>
                  </a:cubicBezTo>
                  <a:lnTo>
                    <a:pt x="21600" y="13778"/>
                  </a:lnTo>
                  <a:cubicBezTo>
                    <a:pt x="21600" y="15171"/>
                    <a:pt x="20515" y="16882"/>
                    <a:pt x="19188" y="17580"/>
                  </a:cubicBezTo>
                  <a:lnTo>
                    <a:pt x="13211" y="20727"/>
                  </a:lnTo>
                  <a:cubicBezTo>
                    <a:pt x="11885" y="21425"/>
                    <a:pt x="9715" y="21425"/>
                    <a:pt x="8389" y="20727"/>
                  </a:cubicBezTo>
                  <a:lnTo>
                    <a:pt x="2412" y="17580"/>
                  </a:lnTo>
                  <a:cubicBezTo>
                    <a:pt x="1085" y="16882"/>
                    <a:pt x="0" y="15171"/>
                    <a:pt x="0" y="13778"/>
                  </a:cubicBezTo>
                  <a:lnTo>
                    <a:pt x="0" y="7472"/>
                  </a:lnTo>
                  <a:close/>
                  <a:moveTo>
                    <a:pt x="0" y="7472"/>
                  </a:moveTo>
                </a:path>
              </a:pathLst>
            </a:custGeom>
            <a:gradFill>
              <a:gsLst>
                <a:gs pos="0">
                  <a:schemeClr val="accent1"/>
                </a:gs>
                <a:gs pos="100000">
                  <a:schemeClr val="accent2"/>
                </a:gs>
              </a:gsLst>
              <a:lin ang="2700000" scaled="0"/>
            </a:gradFill>
            <a:ln>
              <a:noFill/>
            </a:ln>
          </p:spPr>
          <p:txBody>
            <a:bodyPr lIns="0" tIns="0" rIns="0" bIns="0" anchor="ctr"/>
            <a:lstStyle/>
            <a:p>
              <a:pPr algn="ctr"/>
              <a:r>
                <a:rPr lang="en-US" b="1" dirty="0">
                  <a:solidFill>
                    <a:schemeClr val="bg1"/>
                  </a:solidFill>
                  <a:latin typeface="Times New Roman" panose="02020603050405020304" pitchFamily="18" charset="0"/>
                  <a:ea typeface="Titillium" charset="0"/>
                  <a:cs typeface="Times New Roman" panose="02020603050405020304" pitchFamily="18" charset="0"/>
                </a:rPr>
                <a:t>01</a:t>
              </a:r>
            </a:p>
          </p:txBody>
        </p:sp>
        <p:sp>
          <p:nvSpPr>
            <p:cNvPr id="20" name="TextBox 19">
              <a:extLst>
                <a:ext uri="{FF2B5EF4-FFF2-40B4-BE49-F238E27FC236}">
                  <a16:creationId xmlns:a16="http://schemas.microsoft.com/office/drawing/2014/main" id="{2923D087-C6CA-4F2B-9AAC-DC1DCA00F7EE}"/>
                </a:ext>
              </a:extLst>
            </p:cNvPr>
            <p:cNvSpPr txBox="1"/>
            <p:nvPr/>
          </p:nvSpPr>
          <p:spPr>
            <a:xfrm>
              <a:off x="7268048" y="1680799"/>
              <a:ext cx="1346522" cy="151260"/>
            </a:xfrm>
            <a:prstGeom prst="rect">
              <a:avLst/>
            </a:prstGeom>
            <a:noFill/>
          </p:spPr>
          <p:txBody>
            <a:bodyPr wrap="none" lIns="0" tIns="0" rIns="0" bIns="0" rtlCol="0">
              <a:spAutoFit/>
            </a:bodyPr>
            <a:lstStyle/>
            <a:p>
              <a:pPr>
                <a:lnSpc>
                  <a:spcPct val="80000"/>
                </a:lnSpc>
              </a:pPr>
              <a:r>
                <a:rPr lang="en-US" sz="1200" b="1" i="0" dirty="0">
                  <a:solidFill>
                    <a:schemeClr val="tx2"/>
                  </a:solidFill>
                  <a:effectLst/>
                  <a:latin typeface="Open Sans" panose="020B0606030504020204" pitchFamily="34" charset="0"/>
                </a:rPr>
                <a:t>Price Comparison</a:t>
              </a:r>
              <a:endParaRPr lang="en-US" sz="1200" b="1" spc="200" dirty="0">
                <a:solidFill>
                  <a:schemeClr val="tx2"/>
                </a:solidFill>
                <a:latin typeface="Titillium" charset="0"/>
                <a:ea typeface="Titillium" charset="0"/>
                <a:cs typeface="Titillium" charset="0"/>
              </a:endParaRPr>
            </a:p>
          </p:txBody>
        </p:sp>
        <p:sp>
          <p:nvSpPr>
            <p:cNvPr id="21" name="TextBox 20">
              <a:extLst>
                <a:ext uri="{FF2B5EF4-FFF2-40B4-BE49-F238E27FC236}">
                  <a16:creationId xmlns:a16="http://schemas.microsoft.com/office/drawing/2014/main" id="{95949ECB-A977-41A5-88FF-EC694EC104CC}"/>
                </a:ext>
              </a:extLst>
            </p:cNvPr>
            <p:cNvSpPr txBox="1"/>
            <p:nvPr/>
          </p:nvSpPr>
          <p:spPr>
            <a:xfrm>
              <a:off x="7268048" y="1929717"/>
              <a:ext cx="2530314" cy="867032"/>
            </a:xfrm>
            <a:prstGeom prst="rect">
              <a:avLst/>
            </a:prstGeom>
            <a:noFill/>
          </p:spPr>
          <p:txBody>
            <a:bodyPr wrap="square" lIns="0" tIns="0" rIns="91440" bIns="0" rtlCol="0">
              <a:spAutoFit/>
            </a:bodyPr>
            <a:lstStyle/>
            <a:p>
              <a:pPr algn="just">
                <a:lnSpc>
                  <a:spcPct val="120000"/>
                </a:lnSpc>
              </a:pPr>
              <a:r>
                <a:rPr lang="en-US" sz="1200" b="1" i="0" dirty="0">
                  <a:solidFill>
                    <a:schemeClr val="tx2"/>
                  </a:solidFill>
                  <a:effectLst/>
                  <a:latin typeface="Times New Roman" panose="02020603050405020304" pitchFamily="18" charset="0"/>
                  <a:cs typeface="Times New Roman" panose="02020603050405020304" pitchFamily="18" charset="0"/>
                </a:rPr>
                <a:t>Services such as Parse Hub use web scraping to collect data from online shopping websites and use it to compare the prices of products.</a:t>
              </a:r>
              <a:endParaRPr lang="en-US" sz="1200" b="1" dirty="0">
                <a:solidFill>
                  <a:schemeClr val="tx2"/>
                </a:solidFill>
                <a:latin typeface="Times New Roman" panose="02020603050405020304" pitchFamily="18" charset="0"/>
                <a:ea typeface="Titillium" charset="0"/>
                <a:cs typeface="Times New Roman" panose="02020603050405020304" pitchFamily="18" charset="0"/>
              </a:endParaRPr>
            </a:p>
          </p:txBody>
        </p:sp>
      </p:grpSp>
      <p:grpSp>
        <p:nvGrpSpPr>
          <p:cNvPr id="22" name="Group 21">
            <a:extLst>
              <a:ext uri="{FF2B5EF4-FFF2-40B4-BE49-F238E27FC236}">
                <a16:creationId xmlns:a16="http://schemas.microsoft.com/office/drawing/2014/main" id="{EC24C6C2-94B4-4CFE-A69F-D5E51CF6CC05}"/>
              </a:ext>
            </a:extLst>
          </p:cNvPr>
          <p:cNvGrpSpPr/>
          <p:nvPr/>
        </p:nvGrpSpPr>
        <p:grpSpPr>
          <a:xfrm>
            <a:off x="1033411" y="4662988"/>
            <a:ext cx="4408394" cy="1247544"/>
            <a:chOff x="6096000" y="1553630"/>
            <a:chExt cx="3702362" cy="1247544"/>
          </a:xfrm>
        </p:grpSpPr>
        <p:sp>
          <p:nvSpPr>
            <p:cNvPr id="23" name="AutoShape 2">
              <a:extLst>
                <a:ext uri="{FF2B5EF4-FFF2-40B4-BE49-F238E27FC236}">
                  <a16:creationId xmlns:a16="http://schemas.microsoft.com/office/drawing/2014/main" id="{A1A0FBC1-3AB2-4226-8DA8-FC5A5C0B727B}"/>
                </a:ext>
              </a:extLst>
            </p:cNvPr>
            <p:cNvSpPr>
              <a:spLocks/>
            </p:cNvSpPr>
            <p:nvPr/>
          </p:nvSpPr>
          <p:spPr bwMode="auto">
            <a:xfrm>
              <a:off x="6096000" y="1553630"/>
              <a:ext cx="755662" cy="973777"/>
            </a:xfrm>
            <a:custGeom>
              <a:avLst/>
              <a:gdLst/>
              <a:ahLst/>
              <a:cxnLst/>
              <a:rect l="0" t="0" r="r" b="b"/>
              <a:pathLst>
                <a:path w="21600" h="21251">
                  <a:moveTo>
                    <a:pt x="0" y="7472"/>
                  </a:moveTo>
                  <a:cubicBezTo>
                    <a:pt x="0" y="6079"/>
                    <a:pt x="1085" y="4368"/>
                    <a:pt x="2412" y="3670"/>
                  </a:cubicBezTo>
                  <a:lnTo>
                    <a:pt x="8389" y="523"/>
                  </a:lnTo>
                  <a:cubicBezTo>
                    <a:pt x="9715" y="-175"/>
                    <a:pt x="11885" y="-175"/>
                    <a:pt x="13211" y="523"/>
                  </a:cubicBezTo>
                  <a:lnTo>
                    <a:pt x="19188" y="3670"/>
                  </a:lnTo>
                  <a:cubicBezTo>
                    <a:pt x="20515" y="4368"/>
                    <a:pt x="21600" y="6079"/>
                    <a:pt x="21600" y="7472"/>
                  </a:cubicBezTo>
                  <a:lnTo>
                    <a:pt x="21600" y="13778"/>
                  </a:lnTo>
                  <a:cubicBezTo>
                    <a:pt x="21600" y="15171"/>
                    <a:pt x="20515" y="16882"/>
                    <a:pt x="19188" y="17580"/>
                  </a:cubicBezTo>
                  <a:lnTo>
                    <a:pt x="13211" y="20727"/>
                  </a:lnTo>
                  <a:cubicBezTo>
                    <a:pt x="11885" y="21425"/>
                    <a:pt x="9715" y="21425"/>
                    <a:pt x="8389" y="20727"/>
                  </a:cubicBezTo>
                  <a:lnTo>
                    <a:pt x="2412" y="17580"/>
                  </a:lnTo>
                  <a:cubicBezTo>
                    <a:pt x="1085" y="16882"/>
                    <a:pt x="0" y="15171"/>
                    <a:pt x="0" y="13778"/>
                  </a:cubicBezTo>
                  <a:lnTo>
                    <a:pt x="0" y="7472"/>
                  </a:lnTo>
                  <a:close/>
                  <a:moveTo>
                    <a:pt x="0" y="7472"/>
                  </a:moveTo>
                </a:path>
              </a:pathLst>
            </a:custGeom>
            <a:gradFill>
              <a:gsLst>
                <a:gs pos="0">
                  <a:schemeClr val="accent1"/>
                </a:gs>
                <a:gs pos="100000">
                  <a:schemeClr val="accent2"/>
                </a:gs>
              </a:gsLst>
              <a:lin ang="2700000" scaled="0"/>
            </a:gradFill>
            <a:ln>
              <a:noFill/>
            </a:ln>
          </p:spPr>
          <p:txBody>
            <a:bodyPr lIns="0" tIns="0" rIns="0" bIns="0" anchor="ctr"/>
            <a:lstStyle/>
            <a:p>
              <a:pPr algn="ctr"/>
              <a:r>
                <a:rPr lang="en-US" b="1" dirty="0">
                  <a:solidFill>
                    <a:schemeClr val="bg1"/>
                  </a:solidFill>
                  <a:latin typeface="Times New Roman" panose="02020603050405020304" pitchFamily="18" charset="0"/>
                  <a:ea typeface="Titillium" charset="0"/>
                  <a:cs typeface="Times New Roman" panose="02020603050405020304" pitchFamily="18" charset="0"/>
                </a:rPr>
                <a:t>02</a:t>
              </a:r>
            </a:p>
          </p:txBody>
        </p:sp>
        <p:sp>
          <p:nvSpPr>
            <p:cNvPr id="24" name="TextBox 23">
              <a:extLst>
                <a:ext uri="{FF2B5EF4-FFF2-40B4-BE49-F238E27FC236}">
                  <a16:creationId xmlns:a16="http://schemas.microsoft.com/office/drawing/2014/main" id="{C900EFDB-6ACD-4339-850A-1C39B6F99360}"/>
                </a:ext>
              </a:extLst>
            </p:cNvPr>
            <p:cNvSpPr txBox="1"/>
            <p:nvPr/>
          </p:nvSpPr>
          <p:spPr>
            <a:xfrm>
              <a:off x="7268048" y="1680799"/>
              <a:ext cx="1848391" cy="151260"/>
            </a:xfrm>
            <a:prstGeom prst="rect">
              <a:avLst/>
            </a:prstGeom>
            <a:noFill/>
          </p:spPr>
          <p:txBody>
            <a:bodyPr wrap="none" lIns="0" tIns="0" rIns="0" bIns="0" rtlCol="0">
              <a:spAutoFit/>
            </a:bodyPr>
            <a:lstStyle/>
            <a:p>
              <a:pPr>
                <a:lnSpc>
                  <a:spcPct val="80000"/>
                </a:lnSpc>
              </a:pPr>
              <a:r>
                <a:rPr lang="en-US" sz="1200" b="1" i="0" dirty="0">
                  <a:effectLst/>
                  <a:latin typeface="Open Sans" panose="020B0606030504020204" pitchFamily="34" charset="0"/>
                </a:rPr>
                <a:t>Email address gathering</a:t>
              </a:r>
              <a:endParaRPr lang="en-US" sz="1200" b="1" spc="200" dirty="0">
                <a:latin typeface="Titillium" charset="0"/>
                <a:ea typeface="Titillium" charset="0"/>
                <a:cs typeface="Titillium" charset="0"/>
              </a:endParaRPr>
            </a:p>
          </p:txBody>
        </p:sp>
        <p:sp>
          <p:nvSpPr>
            <p:cNvPr id="25" name="TextBox 24">
              <a:extLst>
                <a:ext uri="{FF2B5EF4-FFF2-40B4-BE49-F238E27FC236}">
                  <a16:creationId xmlns:a16="http://schemas.microsoft.com/office/drawing/2014/main" id="{2CA0CE34-9BB1-48DB-893E-D2F472F25FD3}"/>
                </a:ext>
              </a:extLst>
            </p:cNvPr>
            <p:cNvSpPr txBox="1"/>
            <p:nvPr/>
          </p:nvSpPr>
          <p:spPr>
            <a:xfrm>
              <a:off x="7268048" y="1929717"/>
              <a:ext cx="2530314" cy="871457"/>
            </a:xfrm>
            <a:prstGeom prst="rect">
              <a:avLst/>
            </a:prstGeom>
            <a:noFill/>
          </p:spPr>
          <p:txBody>
            <a:bodyPr wrap="square" lIns="0" tIns="0" rIns="91440" bIns="0" rtlCol="0">
              <a:spAutoFit/>
            </a:bodyPr>
            <a:lstStyle/>
            <a:p>
              <a:pPr algn="just">
                <a:lnSpc>
                  <a:spcPct val="120000"/>
                </a:lnSpc>
              </a:pPr>
              <a:r>
                <a:rPr lang="en-US" sz="1200" b="1" i="0" dirty="0">
                  <a:solidFill>
                    <a:schemeClr val="tx2"/>
                  </a:solidFill>
                  <a:effectLst/>
                  <a:latin typeface="Times New Roman" panose="02020603050405020304" pitchFamily="18" charset="0"/>
                  <a:cs typeface="Times New Roman" panose="02020603050405020304" pitchFamily="18" charset="0"/>
                </a:rPr>
                <a:t>Many companies that use email as a medium for marketing, use web scraping to collect email ID and then send bulk emails.</a:t>
              </a:r>
              <a:endParaRPr lang="en-US" sz="1200" b="1" dirty="0">
                <a:solidFill>
                  <a:schemeClr val="tx2"/>
                </a:solidFill>
                <a:latin typeface="Times New Roman" panose="02020603050405020304" pitchFamily="18" charset="0"/>
                <a:ea typeface="Titillium" charset="0"/>
                <a:cs typeface="Times New Roman" panose="02020603050405020304" pitchFamily="18" charset="0"/>
              </a:endParaRPr>
            </a:p>
          </p:txBody>
        </p:sp>
      </p:grpSp>
    </p:spTree>
    <p:extLst>
      <p:ext uri="{BB962C8B-B14F-4D97-AF65-F5344CB8AC3E}">
        <p14:creationId xmlns:p14="http://schemas.microsoft.com/office/powerpoint/2010/main" val="30653827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id="{3D260894-CBB9-4994-8A8C-2C1A1A2C70DB}"/>
              </a:ext>
            </a:extLst>
          </p:cNvPr>
          <p:cNvPicPr>
            <a:picLocks noGrp="1" noChangeAspect="1"/>
          </p:cNvPicPr>
          <p:nvPr>
            <p:ph type="pic" sz="quarter" idx="16"/>
          </p:nvPr>
        </p:nvPicPr>
        <p:blipFill rotWithShape="1">
          <a:blip r:embed="rId2"/>
          <a:srcRect l="1529" t="17267" r="1529" b="17267"/>
          <a:stretch/>
        </p:blipFill>
        <p:spPr>
          <a:xfrm>
            <a:off x="-386458" y="1260375"/>
            <a:ext cx="4397254" cy="4336451"/>
          </a:xfrm>
        </p:spPr>
      </p:pic>
      <p:sp>
        <p:nvSpPr>
          <p:cNvPr id="6" name="TextBox 5"/>
          <p:cNvSpPr txBox="1"/>
          <p:nvPr/>
        </p:nvSpPr>
        <p:spPr>
          <a:xfrm>
            <a:off x="4010796" y="732089"/>
            <a:ext cx="3718742" cy="528286"/>
          </a:xfrm>
          <a:prstGeom prst="rect">
            <a:avLst/>
          </a:prstGeom>
          <a:noFill/>
        </p:spPr>
        <p:txBody>
          <a:bodyPr wrap="square" lIns="0" tIns="0" rIns="91440" bIns="0" rtlCol="0">
            <a:spAutoFit/>
          </a:bodyPr>
          <a:lstStyle/>
          <a:p>
            <a:pPr>
              <a:lnSpc>
                <a:spcPct val="150000"/>
              </a:lnSpc>
            </a:pPr>
            <a:r>
              <a:rPr lang="en-US" sz="2600" b="1" dirty="0">
                <a:solidFill>
                  <a:schemeClr val="bg2"/>
                </a:solidFill>
                <a:latin typeface="Times New Roman" panose="02020603050405020304" pitchFamily="18" charset="0"/>
                <a:ea typeface="Titillium" charset="0"/>
                <a:cs typeface="Times New Roman" panose="02020603050405020304" pitchFamily="18" charset="0"/>
              </a:rPr>
              <a:t>Is Web scraping legal ?</a:t>
            </a:r>
          </a:p>
        </p:txBody>
      </p:sp>
      <p:sp>
        <p:nvSpPr>
          <p:cNvPr id="11" name="TextBox 10"/>
          <p:cNvSpPr txBox="1"/>
          <p:nvPr/>
        </p:nvSpPr>
        <p:spPr>
          <a:xfrm>
            <a:off x="4443413" y="1569364"/>
            <a:ext cx="5957887" cy="4018408"/>
          </a:xfrm>
          <a:prstGeom prst="rect">
            <a:avLst/>
          </a:prstGeom>
          <a:noFill/>
        </p:spPr>
        <p:txBody>
          <a:bodyPr wrap="square" lIns="0" tIns="0" rIns="91440" bIns="0" rtlCol="0">
            <a:spAutoFit/>
          </a:bodyPr>
          <a:lstStyle/>
          <a:p>
            <a:pPr algn="just">
              <a:lnSpc>
                <a:spcPct val="150000"/>
              </a:lnSpc>
            </a:pPr>
            <a:r>
              <a:rPr lang="en-US" sz="1600" b="1" i="0" dirty="0">
                <a:solidFill>
                  <a:srgbClr val="000000"/>
                </a:solidFill>
                <a:effectLst/>
                <a:latin typeface="Times New Roman" panose="02020603050405020304" pitchFamily="18" charset="0"/>
                <a:cs typeface="Times New Roman" panose="02020603050405020304" pitchFamily="18" charset="0"/>
              </a:rPr>
              <a:t>Web scraping and crawling aren’t illegal by themselves. Startups love it because it’s a cheap and powerful way to gather data without the need for partnerships. Big companies use web scrapers for their own gain but also don’t want others to use bots against them. </a:t>
            </a:r>
          </a:p>
          <a:p>
            <a:pPr algn="just">
              <a:lnSpc>
                <a:spcPct val="150000"/>
              </a:lnSpc>
            </a:pPr>
            <a:endParaRPr lang="en-US" sz="1600" b="1" dirty="0">
              <a:solidFill>
                <a:srgbClr val="000000"/>
              </a:solidFill>
              <a:latin typeface="Times New Roman" panose="02020603050405020304" pitchFamily="18" charset="0"/>
              <a:cs typeface="Times New Roman" panose="02020603050405020304" pitchFamily="18" charset="0"/>
            </a:endParaRPr>
          </a:p>
          <a:p>
            <a:pPr algn="just">
              <a:lnSpc>
                <a:spcPct val="150000"/>
              </a:lnSpc>
            </a:pPr>
            <a:r>
              <a:rPr lang="en-US" sz="1600" b="1" dirty="0">
                <a:solidFill>
                  <a:srgbClr val="000000"/>
                </a:solidFill>
                <a:latin typeface="Times New Roman" panose="02020603050405020304" pitchFamily="18" charset="0"/>
                <a:ea typeface="Titillium" charset="0"/>
                <a:cs typeface="Times New Roman" panose="02020603050405020304" pitchFamily="18" charset="0"/>
              </a:rPr>
              <a:t>In this there is a way to know whether the website allows us to scrape the data in it or not for that we have a library in python i.e. is ‘RESPONSE’ which returns the number as output. This number shows whether the website allows us to scrap or not. We also called it as robot.txt method. </a:t>
            </a:r>
          </a:p>
        </p:txBody>
      </p:sp>
      <p:sp>
        <p:nvSpPr>
          <p:cNvPr id="7" name="Star: 5 Points 6">
            <a:extLst>
              <a:ext uri="{FF2B5EF4-FFF2-40B4-BE49-F238E27FC236}">
                <a16:creationId xmlns:a16="http://schemas.microsoft.com/office/drawing/2014/main" id="{002995CA-8923-49A4-A0D4-48B2AA21D19C}"/>
              </a:ext>
            </a:extLst>
          </p:cNvPr>
          <p:cNvSpPr/>
          <p:nvPr/>
        </p:nvSpPr>
        <p:spPr bwMode="auto">
          <a:xfrm>
            <a:off x="4069089" y="1653944"/>
            <a:ext cx="202660" cy="241935"/>
          </a:xfrm>
          <a:prstGeom prst="star5">
            <a:avLst/>
          </a:prstGeom>
          <a:solidFill>
            <a:schemeClr val="tx2"/>
          </a:solidFill>
          <a:ln>
            <a:solidFill>
              <a:schemeClr val="tx1"/>
            </a:solidFill>
          </a:ln>
        </p:spPr>
        <p:txBody>
          <a:bodyPr lIns="0" tIns="0" rIns="0" bIns="0" rtlCol="0" anchor="ctr"/>
          <a:lstStyle/>
          <a:p>
            <a:pPr algn="ctr"/>
            <a:endParaRPr lang="en-US"/>
          </a:p>
        </p:txBody>
      </p:sp>
      <p:sp>
        <p:nvSpPr>
          <p:cNvPr id="9" name="Star: 5 Points 8">
            <a:extLst>
              <a:ext uri="{FF2B5EF4-FFF2-40B4-BE49-F238E27FC236}">
                <a16:creationId xmlns:a16="http://schemas.microsoft.com/office/drawing/2014/main" id="{A7DF2C71-93A6-4356-8473-2CF251248D35}"/>
              </a:ext>
            </a:extLst>
          </p:cNvPr>
          <p:cNvSpPr/>
          <p:nvPr/>
        </p:nvSpPr>
        <p:spPr bwMode="auto">
          <a:xfrm>
            <a:off x="4085082" y="3867257"/>
            <a:ext cx="186667" cy="241935"/>
          </a:xfrm>
          <a:prstGeom prst="star5">
            <a:avLst/>
          </a:prstGeom>
          <a:solidFill>
            <a:schemeClr val="tx2"/>
          </a:solidFill>
          <a:ln>
            <a:solidFill>
              <a:schemeClr val="tx1"/>
            </a:solidFill>
          </a:ln>
        </p:spPr>
        <p:txBody>
          <a:bodyPr lIns="0" tIns="0" rIns="0" bIns="0" rtlCol="0" anchor="ctr"/>
          <a:lstStyle/>
          <a:p>
            <a:pPr algn="ctr"/>
            <a:endParaRPr lang="en-US"/>
          </a:p>
        </p:txBody>
      </p:sp>
    </p:spTree>
    <p:extLst>
      <p:ext uri="{BB962C8B-B14F-4D97-AF65-F5344CB8AC3E}">
        <p14:creationId xmlns:p14="http://schemas.microsoft.com/office/powerpoint/2010/main" val="430892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187518" y="1664154"/>
            <a:ext cx="3009250" cy="3821303"/>
          </a:xfrm>
          <a:prstGeom prst="rect">
            <a:avLst/>
          </a:prstGeom>
          <a:noFill/>
        </p:spPr>
        <p:txBody>
          <a:bodyPr wrap="square" lIns="0" tIns="0" rIns="0" bIns="0" rtlCol="0">
            <a:spAutoFit/>
          </a:bodyPr>
          <a:lstStyle/>
          <a:p>
            <a:pPr marL="285750" indent="-285750">
              <a:lnSpc>
                <a:spcPct val="120000"/>
              </a:lnSpc>
              <a:buFont typeface="Arial" panose="020B0604020202020204" pitchFamily="34" charset="0"/>
              <a:buChar char="•"/>
            </a:pPr>
            <a:r>
              <a:rPr lang="en-US" sz="1600" b="1" dirty="0">
                <a:latin typeface="Titillium" charset="0"/>
                <a:ea typeface="Titillium" charset="0"/>
                <a:cs typeface="Titillium" charset="0"/>
              </a:rPr>
              <a:t>If the response is 200 then the website allows us to scrap the data from it. </a:t>
            </a:r>
          </a:p>
          <a:p>
            <a:pPr marL="285750" indent="-285750">
              <a:lnSpc>
                <a:spcPct val="120000"/>
              </a:lnSpc>
              <a:buFont typeface="Arial" panose="020B0604020202020204" pitchFamily="34" charset="0"/>
              <a:buChar char="•"/>
            </a:pPr>
            <a:endParaRPr lang="en-US" sz="1600" b="1" dirty="0">
              <a:latin typeface="Titillium" charset="0"/>
              <a:ea typeface="Titillium" charset="0"/>
              <a:cs typeface="Titillium" charset="0"/>
            </a:endParaRPr>
          </a:p>
          <a:p>
            <a:pPr marL="285750" indent="-285750">
              <a:lnSpc>
                <a:spcPct val="120000"/>
              </a:lnSpc>
              <a:buFont typeface="Arial" panose="020B0604020202020204" pitchFamily="34" charset="0"/>
              <a:buChar char="•"/>
            </a:pPr>
            <a:r>
              <a:rPr lang="en-US" sz="1600" b="1" dirty="0">
                <a:latin typeface="Titillium" charset="0"/>
                <a:ea typeface="Titillium" charset="0"/>
                <a:cs typeface="Titillium" charset="0"/>
              </a:rPr>
              <a:t> this is an example of amazon website which allows for scraping . </a:t>
            </a:r>
          </a:p>
          <a:p>
            <a:pPr marL="285750" indent="-285750">
              <a:lnSpc>
                <a:spcPct val="120000"/>
              </a:lnSpc>
              <a:buFont typeface="Arial" panose="020B0604020202020204" pitchFamily="34" charset="0"/>
              <a:buChar char="•"/>
            </a:pPr>
            <a:endParaRPr lang="en-US" sz="1600" b="1" dirty="0">
              <a:latin typeface="Titillium" charset="0"/>
              <a:ea typeface="Titillium" charset="0"/>
              <a:cs typeface="Titillium" charset="0"/>
            </a:endParaRPr>
          </a:p>
          <a:p>
            <a:pPr marL="285750" indent="-285750">
              <a:lnSpc>
                <a:spcPct val="120000"/>
              </a:lnSpc>
              <a:buFont typeface="Arial" panose="020B0604020202020204" pitchFamily="34" charset="0"/>
              <a:buChar char="•"/>
            </a:pPr>
            <a:r>
              <a:rPr lang="en-US" sz="1600" b="1" dirty="0">
                <a:latin typeface="Titillium" charset="0"/>
                <a:ea typeface="Titillium" charset="0"/>
                <a:cs typeface="Titillium" charset="0"/>
              </a:rPr>
              <a:t>The command for checking is scrapy shell “link of the website to be scraped “ . Firstly some of the python libraries and files are needed to be installed.</a:t>
            </a:r>
          </a:p>
        </p:txBody>
      </p:sp>
      <p:pic>
        <p:nvPicPr>
          <p:cNvPr id="12" name="Picture Placeholder 11">
            <a:extLst>
              <a:ext uri="{FF2B5EF4-FFF2-40B4-BE49-F238E27FC236}">
                <a16:creationId xmlns:a16="http://schemas.microsoft.com/office/drawing/2014/main" id="{D2206DC7-D6D0-4B12-B3A8-ACF4934F369D}"/>
              </a:ext>
            </a:extLst>
          </p:cNvPr>
          <p:cNvPicPr>
            <a:picLocks noGrp="1" noChangeAspect="1"/>
          </p:cNvPicPr>
          <p:nvPr>
            <p:ph type="pic" sz="quarter" idx="12"/>
          </p:nvPr>
        </p:nvPicPr>
        <p:blipFill>
          <a:blip r:embed="rId2"/>
          <a:srcRect t="199" b="199"/>
          <a:stretch/>
        </p:blipFill>
        <p:spPr>
          <a:xfrm>
            <a:off x="5666128" y="2131266"/>
            <a:ext cx="5026766" cy="3163953"/>
          </a:xfrm>
        </p:spPr>
      </p:pic>
    </p:spTree>
    <p:extLst>
      <p:ext uri="{BB962C8B-B14F-4D97-AF65-F5344CB8AC3E}">
        <p14:creationId xmlns:p14="http://schemas.microsoft.com/office/powerpoint/2010/main" val="13025792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187518" y="1664154"/>
            <a:ext cx="3009250" cy="3821303"/>
          </a:xfrm>
          <a:prstGeom prst="rect">
            <a:avLst/>
          </a:prstGeom>
          <a:noFill/>
        </p:spPr>
        <p:txBody>
          <a:bodyPr wrap="square" lIns="0" tIns="0" rIns="0" bIns="0" rtlCol="0">
            <a:spAutoFit/>
          </a:bodyPr>
          <a:lstStyle/>
          <a:p>
            <a:pPr marL="285750" indent="-285750">
              <a:lnSpc>
                <a:spcPct val="120000"/>
              </a:lnSpc>
              <a:buFont typeface="Arial" panose="020B0604020202020204" pitchFamily="34" charset="0"/>
              <a:buChar char="•"/>
            </a:pPr>
            <a:r>
              <a:rPr lang="en-US" sz="1600" b="1" dirty="0">
                <a:latin typeface="Titillium" charset="0"/>
                <a:ea typeface="Titillium" charset="0"/>
                <a:cs typeface="Titillium" charset="0"/>
              </a:rPr>
              <a:t>If the response is 403, 404 then the website does not allows us to scrap the data from it. </a:t>
            </a:r>
          </a:p>
          <a:p>
            <a:pPr marL="285750" indent="-285750">
              <a:lnSpc>
                <a:spcPct val="120000"/>
              </a:lnSpc>
              <a:buFont typeface="Arial" panose="020B0604020202020204" pitchFamily="34" charset="0"/>
              <a:buChar char="•"/>
            </a:pPr>
            <a:endParaRPr lang="en-US" sz="1600" b="1" dirty="0">
              <a:latin typeface="Titillium" charset="0"/>
              <a:ea typeface="Titillium" charset="0"/>
              <a:cs typeface="Titillium" charset="0"/>
            </a:endParaRPr>
          </a:p>
          <a:p>
            <a:pPr marL="285750" indent="-285750">
              <a:lnSpc>
                <a:spcPct val="120000"/>
              </a:lnSpc>
              <a:buFont typeface="Arial" panose="020B0604020202020204" pitchFamily="34" charset="0"/>
              <a:buChar char="•"/>
            </a:pPr>
            <a:r>
              <a:rPr lang="en-US" sz="1600" b="1" dirty="0">
                <a:latin typeface="Titillium" charset="0"/>
                <a:ea typeface="Titillium" charset="0"/>
                <a:cs typeface="Titillium" charset="0"/>
              </a:rPr>
              <a:t> This is an example of car Dekho website which does not allows for scraping . </a:t>
            </a:r>
          </a:p>
          <a:p>
            <a:pPr marL="285750" indent="-285750">
              <a:lnSpc>
                <a:spcPct val="120000"/>
              </a:lnSpc>
              <a:buFont typeface="Arial" panose="020B0604020202020204" pitchFamily="34" charset="0"/>
              <a:buChar char="•"/>
            </a:pPr>
            <a:endParaRPr lang="en-US" sz="1600" b="1" dirty="0">
              <a:latin typeface="Titillium" charset="0"/>
              <a:ea typeface="Titillium" charset="0"/>
              <a:cs typeface="Titillium" charset="0"/>
            </a:endParaRPr>
          </a:p>
          <a:p>
            <a:pPr marL="285750" indent="-285750">
              <a:lnSpc>
                <a:spcPct val="120000"/>
              </a:lnSpc>
              <a:buFont typeface="Arial" panose="020B0604020202020204" pitchFamily="34" charset="0"/>
              <a:buChar char="•"/>
            </a:pPr>
            <a:r>
              <a:rPr lang="en-US" sz="1600" b="1" dirty="0">
                <a:latin typeface="Titillium" charset="0"/>
                <a:ea typeface="Titillium" charset="0"/>
                <a:cs typeface="Titillium" charset="0"/>
              </a:rPr>
              <a:t>The command for checking is scrapy shell “link of the website to be scraped “ . Firstly some of the python libraries and files are needed to be installed.</a:t>
            </a:r>
          </a:p>
        </p:txBody>
      </p:sp>
      <p:pic>
        <p:nvPicPr>
          <p:cNvPr id="12" name="Picture Placeholder 11">
            <a:extLst>
              <a:ext uri="{FF2B5EF4-FFF2-40B4-BE49-F238E27FC236}">
                <a16:creationId xmlns:a16="http://schemas.microsoft.com/office/drawing/2014/main" id="{D2206DC7-D6D0-4B12-B3A8-ACF4934F369D}"/>
              </a:ext>
            </a:extLst>
          </p:cNvPr>
          <p:cNvPicPr>
            <a:picLocks noGrp="1" noChangeAspect="1"/>
          </p:cNvPicPr>
          <p:nvPr>
            <p:ph type="pic" sz="quarter" idx="12"/>
          </p:nvPr>
        </p:nvPicPr>
        <p:blipFill>
          <a:blip r:embed="rId2"/>
          <a:srcRect t="8072" b="8072"/>
          <a:stretch/>
        </p:blipFill>
        <p:spPr>
          <a:xfrm>
            <a:off x="5666128" y="2131266"/>
            <a:ext cx="5026766" cy="3163953"/>
          </a:xfrm>
        </p:spPr>
      </p:pic>
    </p:spTree>
    <p:extLst>
      <p:ext uri="{BB962C8B-B14F-4D97-AF65-F5344CB8AC3E}">
        <p14:creationId xmlns:p14="http://schemas.microsoft.com/office/powerpoint/2010/main" val="2259309837"/>
      </p:ext>
    </p:extLst>
  </p:cSld>
  <p:clrMapOvr>
    <a:masterClrMapping/>
  </p:clrMapOvr>
</p:sld>
</file>

<file path=ppt/theme/theme1.xml><?xml version="1.0" encoding="utf-8"?>
<a:theme xmlns:a="http://schemas.openxmlformats.org/drawingml/2006/main" name="Office Theme">
  <a:themeElements>
    <a:clrScheme name="Power Color">
      <a:dk1>
        <a:srgbClr val="000000"/>
      </a:dk1>
      <a:lt1>
        <a:srgbClr val="FFFFFF"/>
      </a:lt1>
      <a:dk2>
        <a:srgbClr val="000000"/>
      </a:dk2>
      <a:lt2>
        <a:srgbClr val="FFFFFF"/>
      </a:lt2>
      <a:accent1>
        <a:srgbClr val="7F3EB2"/>
      </a:accent1>
      <a:accent2>
        <a:srgbClr val="FF5988"/>
      </a:accent2>
      <a:accent3>
        <a:srgbClr val="8A48BE"/>
      </a:accent3>
      <a:accent4>
        <a:srgbClr val="FE6D96"/>
      </a:accent4>
      <a:accent5>
        <a:srgbClr val="9B58D0"/>
      </a:accent5>
      <a:accent6>
        <a:srgbClr val="FD83A6"/>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gradFill>
          <a:gsLst>
            <a:gs pos="0">
              <a:schemeClr val="accent1"/>
            </a:gs>
            <a:gs pos="100000">
              <a:schemeClr val="accent2"/>
            </a:gs>
          </a:gsLst>
          <a:lin ang="2700000" scaled="0"/>
        </a:gradFill>
        <a:ln>
          <a:noFill/>
        </a:ln>
      </a:spPr>
      <a:bodyPr lIns="0" tIns="0" rIns="0" bIns="0"/>
      <a:lstStyle>
        <a:defPPr>
          <a:defRPr/>
        </a:defPPr>
      </a:lstStyle>
    </a:spDef>
    <a:lnDef>
      <a:spPr>
        <a:ln w="25400">
          <a:gradFill>
            <a:gsLst>
              <a:gs pos="0">
                <a:schemeClr val="accent1"/>
              </a:gs>
              <a:gs pos="100000">
                <a:schemeClr val="accent2"/>
              </a:gs>
            </a:gsLst>
            <a:lin ang="2700000" scaled="0"/>
          </a:gra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6974</TotalTime>
  <Words>1523</Words>
  <Application>Microsoft Office PowerPoint</Application>
  <PresentationFormat>Widescreen</PresentationFormat>
  <Paragraphs>104</Paragraphs>
  <Slides>18</Slides>
  <Notes>1</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18</vt:i4>
      </vt:variant>
    </vt:vector>
  </HeadingPairs>
  <TitlesOfParts>
    <vt:vector size="29" baseType="lpstr">
      <vt:lpstr>Arial</vt:lpstr>
      <vt:lpstr>Calibri</vt:lpstr>
      <vt:lpstr>Calibri Light</vt:lpstr>
      <vt:lpstr>Open Sans</vt:lpstr>
      <vt:lpstr>Source Sans Pro</vt:lpstr>
      <vt:lpstr>Tahoma</vt:lpstr>
      <vt:lpstr>Tahoma(headings)</vt:lpstr>
      <vt:lpstr>Times New Roman</vt:lpstr>
      <vt:lpstr>Titillium</vt:lpstr>
      <vt:lpstr>Titillium Bd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Applications Used in Web Scraping</vt:lpstr>
      <vt:lpstr>PowerPoint Presentation</vt:lpstr>
      <vt:lpstr>PowerPoint Presentation</vt:lpstr>
      <vt:lpstr>PowerPoint Presentation</vt:lpstr>
      <vt:lpstr>PowerPoint Presentation</vt:lpstr>
      <vt:lpstr>Output in Csv file </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𝐏𝐀𝐑𝐀𝐌 𝐉𝐎𝐆𝐀</cp:lastModifiedBy>
  <cp:revision>162</cp:revision>
  <dcterms:created xsi:type="dcterms:W3CDTF">2016-09-29T04:17:56Z</dcterms:created>
  <dcterms:modified xsi:type="dcterms:W3CDTF">2021-06-17T18:55:08Z</dcterms:modified>
</cp:coreProperties>
</file>